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
  </p:notesMasterIdLst>
  <p:sldIdLst>
    <p:sldId id="259" r:id="rId2"/>
    <p:sldId id="307" r:id="rId3"/>
    <p:sldId id="306" r:id="rId4"/>
    <p:sldId id="258" r:id="rId5"/>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snapToGrid="0" snapToObjects="1">
      <p:cViewPr varScale="1">
        <p:scale>
          <a:sx n="43" d="100"/>
          <a:sy n="43" d="100"/>
        </p:scale>
        <p:origin x="-1784"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02-10-14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r>
              <a:rPr lang="en-US" b="0" dirty="0">
                <a:solidFill>
                  <a:srgbClr val="C6D9F1"/>
                </a:solidFill>
              </a:rPr>
              <a:t/>
            </a:r>
            <a:br>
              <a:rPr lang="en-US" b="0" dirty="0">
                <a:solidFill>
                  <a:srgbClr val="C6D9F1"/>
                </a:solidFill>
              </a:rPr>
            </a:br>
            <a:r>
              <a:rPr lang="en-US" sz="4800" b="0" dirty="0" smtClean="0">
                <a:solidFill>
                  <a:srgbClr val="C6D9F1"/>
                </a:solidFill>
              </a:rPr>
              <a:t>Course Project</a:t>
            </a:r>
            <a:endParaRPr lang="en-US" sz="48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Observatory Software Toy Model</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2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ítulo 4"/>
          <p:cNvSpPr>
            <a:spLocks noGrp="1"/>
          </p:cNvSpPr>
          <p:nvPr>
            <p:ph type="title"/>
          </p:nvPr>
        </p:nvSpPr>
        <p:spPr/>
        <p:txBody>
          <a:bodyPr/>
          <a:lstStyle/>
          <a:p>
            <a:pPr>
              <a:buNone/>
            </a:pPr>
            <a:r>
              <a:rPr lang="es-ES" dirty="0" err="1" smtClean="0"/>
              <a:t>Proposal</a:t>
            </a:r>
            <a:r>
              <a:rPr lang="es-ES" dirty="0" smtClean="0"/>
              <a:t> </a:t>
            </a:r>
            <a:r>
              <a:rPr lang="es-ES" dirty="0" err="1" smtClean="0"/>
              <a:t>Lifecycle</a:t>
            </a:r>
            <a:endParaRPr lang="es-ES" dirty="0"/>
          </a:p>
        </p:txBody>
      </p:sp>
    </p:spTree>
    <p:extLst>
      <p:ext uri="{BB962C8B-B14F-4D97-AF65-F5344CB8AC3E}">
        <p14:creationId xmlns:p14="http://schemas.microsoft.com/office/powerpoint/2010/main" val="7096451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sPresentacones-Cursos-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2" name="Título 1"/>
          <p:cNvSpPr>
            <a:spLocks noGrp="1"/>
          </p:cNvSpPr>
          <p:nvPr>
            <p:ph type="title"/>
          </p:nvPr>
        </p:nvSpPr>
        <p:spPr/>
        <p:txBody>
          <a:bodyPr/>
          <a:lstStyle/>
          <a:p>
            <a:pPr>
              <a:buNone/>
            </a:pPr>
            <a:r>
              <a:rPr lang="es-ES" dirty="0" err="1"/>
              <a:t>Automatic</a:t>
            </a:r>
            <a:r>
              <a:rPr lang="es-ES" dirty="0"/>
              <a:t> </a:t>
            </a:r>
            <a:r>
              <a:rPr lang="es-ES" dirty="0" err="1"/>
              <a:t>Proposal</a:t>
            </a:r>
            <a:r>
              <a:rPr lang="es-ES" dirty="0"/>
              <a:t> </a:t>
            </a:r>
            <a:r>
              <a:rPr lang="es-ES" dirty="0" err="1" smtClean="0"/>
              <a:t>Executions</a:t>
            </a:r>
            <a:endParaRPr lang="es-ES" dirty="0"/>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chemeClr val="tx2">
                    <a:lumMod val="20000"/>
                    <a:lumOff val="80000"/>
                  </a:schemeClr>
                </a:solidFill>
                <a:latin typeface="Century Gothic" pitchFamily="34" charset="0"/>
                <a:cs typeface="Arial" pitchFamily="34" charset="0"/>
              </a:rPr>
              <a:t>Questions?</a:t>
            </a:r>
            <a:endParaRPr lang="en-US" sz="3900" dirty="0">
              <a:solidFill>
                <a:schemeClr val="tx2">
                  <a:lumMod val="20000"/>
                  <a:lumOff val="80000"/>
                </a:schemeClr>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273</Words>
  <Application>Microsoft Macintosh PowerPoint</Application>
  <PresentationFormat>Personalizado</PresentationFormat>
  <Paragraphs>10</Paragraphs>
  <Slides>4</Slides>
  <Notes>1</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Tio</vt:lpstr>
      <vt:lpstr>ALMA Common Software Course Project</vt:lpstr>
      <vt:lpstr>Proposal Lifecycle</vt:lpstr>
      <vt:lpstr>Automatic Proposal Executions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59</cp:revision>
  <cp:lastPrinted>2014-06-23T18:09:53Z</cp:lastPrinted>
  <dcterms:created xsi:type="dcterms:W3CDTF">2014-06-22T04:04:53Z</dcterms:created>
  <dcterms:modified xsi:type="dcterms:W3CDTF">2014-10-02T12:22:59Z</dcterms:modified>
</cp:coreProperties>
</file>