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6"/>
  </p:notesMasterIdLst>
  <p:sldIdLst>
    <p:sldId id="256" r:id="rId4"/>
    <p:sldId id="257" r:id="rId5"/>
    <p:sldId id="258" r:id="rId6"/>
    <p:sldId id="264" r:id="rId7"/>
    <p:sldId id="266" r:id="rId8"/>
    <p:sldId id="260" r:id="rId9"/>
    <p:sldId id="261" r:id="rId10"/>
    <p:sldId id="268" r:id="rId11"/>
    <p:sldId id="265" r:id="rId12"/>
    <p:sldId id="267" r:id="rId13"/>
    <p:sldId id="262" r:id="rId14"/>
    <p:sldId id="263" r:id="rId15"/>
  </p:sldIdLst>
  <p:sldSz cx="18003838" cy="134969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08" y="-176"/>
      </p:cViewPr>
      <p:guideLst>
        <p:guide orient="horz" pos="4251"/>
        <p:guide pos="567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111"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112"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113"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114" name="PlaceHolder 5"/>
          <p:cNvSpPr>
            <a:spLocks noGrp="1"/>
          </p:cNvSpPr>
          <p:nvPr>
            <p:ph type="sldNum"/>
          </p:nvPr>
        </p:nvSpPr>
        <p:spPr>
          <a:xfrm>
            <a:off x="4399200" y="9555480"/>
            <a:ext cx="3372840" cy="502560"/>
          </a:xfrm>
          <a:prstGeom prst="rect">
            <a:avLst/>
          </a:prstGeom>
        </p:spPr>
        <p:txBody>
          <a:bodyPr lIns="0" tIns="0" rIns="0" bIns="0" anchor="b"/>
          <a:lstStyle/>
          <a:p>
            <a:pPr algn="r"/>
            <a:fld id="{B8D7A87E-04A1-4C52-9DED-B432E6CB7691}" type="slidenum">
              <a:rPr lang="en-US" sz="1400">
                <a:latin typeface="Times New Roman"/>
              </a:rPr>
              <a:pPr algn="r"/>
              <a:t>‹#›</a:t>
            </a:fld>
            <a:endParaRPr/>
          </a:p>
        </p:txBody>
      </p:sp>
    </p:spTree>
    <p:extLst>
      <p:ext uri="{BB962C8B-B14F-4D97-AF65-F5344CB8AC3E}">
        <p14:creationId xmlns:p14="http://schemas.microsoft.com/office/powerpoint/2010/main" val="282734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p:cNvSpPr>
          <p:nvPr>
            <p:ph type="body"/>
          </p:nvPr>
        </p:nvSpPr>
        <p:spPr>
          <a:xfrm>
            <a:off x="685800" y="4343400"/>
            <a:ext cx="5486040" cy="4114440"/>
          </a:xfrm>
          <a:prstGeom prst="rect">
            <a:avLst/>
          </a:prstGeom>
        </p:spPr>
        <p:txBody>
          <a:bodyPr/>
          <a:lstStyle/>
          <a:p>
            <a:endParaRPr/>
          </a:p>
        </p:txBody>
      </p:sp>
      <p:sp>
        <p:nvSpPr>
          <p:cNvPr id="143" name="TextShape 2"/>
          <p:cNvSpPr txBox="1"/>
          <p:nvPr/>
        </p:nvSpPr>
        <p:spPr>
          <a:xfrm>
            <a:off x="3884760" y="8685360"/>
            <a:ext cx="2971440" cy="456840"/>
          </a:xfrm>
          <a:prstGeom prst="rect">
            <a:avLst/>
          </a:prstGeom>
        </p:spPr>
        <p:txBody>
          <a:bodyPr anchor="b"/>
          <a:lstStyle/>
          <a:p>
            <a:pPr algn="r">
              <a:lnSpc>
                <a:spcPct val="100000"/>
              </a:lnSpc>
            </a:pPr>
            <a:fld id="{7C46BC37-E383-4510-AD73-B6E9DD2AA794}" type="slidenum">
              <a:rPr lang="en-US" sz="1200">
                <a:solidFill>
                  <a:srgbClr val="000000"/>
                </a:solidFill>
                <a:latin typeface="+mn-lt"/>
                <a:ea typeface="+mn-ea"/>
              </a:rPr>
              <a:pPr algn="r">
                <a:lnSpc>
                  <a:spcPct val="100000"/>
                </a:lnSpc>
              </a:pPr>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body"/>
          </p:nvPr>
        </p:nvSpPr>
        <p:spPr>
          <a:xfrm>
            <a:off x="685800" y="4343400"/>
            <a:ext cx="5486040" cy="4114440"/>
          </a:xfrm>
          <a:prstGeom prst="rect">
            <a:avLst/>
          </a:prstGeom>
        </p:spPr>
        <p:txBody>
          <a:bodyPr/>
          <a:lstStyle/>
          <a:p>
            <a:endParaRPr/>
          </a:p>
        </p:txBody>
      </p:sp>
      <p:sp>
        <p:nvSpPr>
          <p:cNvPr id="153" name="TextShape 2"/>
          <p:cNvSpPr txBox="1"/>
          <p:nvPr/>
        </p:nvSpPr>
        <p:spPr>
          <a:xfrm>
            <a:off x="3884760" y="8685360"/>
            <a:ext cx="2971440" cy="456840"/>
          </a:xfrm>
          <a:prstGeom prst="rect">
            <a:avLst/>
          </a:prstGeom>
        </p:spPr>
        <p:txBody>
          <a:bodyPr anchor="b"/>
          <a:lstStyle/>
          <a:p>
            <a:pPr algn="r">
              <a:lnSpc>
                <a:spcPct val="100000"/>
              </a:lnSpc>
            </a:pPr>
            <a:fld id="{1C617656-A067-45A4-89BB-4781E06BF058}" type="slidenum">
              <a:rPr lang="en-US" sz="1200">
                <a:solidFill>
                  <a:srgbClr val="000000"/>
                </a:solidFill>
                <a:latin typeface="+mn-lt"/>
                <a:ea typeface="+mn-ea"/>
              </a:rPr>
              <a:pPr algn="r">
                <a:lnSpc>
                  <a:spcPct val="100000"/>
                </a:lnSpc>
              </a:pPr>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p:cNvSpPr>
          <p:nvPr>
            <p:ph type="body"/>
          </p:nvPr>
        </p:nvSpPr>
        <p:spPr>
          <a:xfrm>
            <a:off x="685800" y="4343400"/>
            <a:ext cx="5486040" cy="4114440"/>
          </a:xfrm>
          <a:prstGeom prst="rect">
            <a:avLst/>
          </a:prstGeom>
        </p:spPr>
        <p:txBody>
          <a:bodyPr/>
          <a:lstStyle/>
          <a:p>
            <a:endParaRPr/>
          </a:p>
        </p:txBody>
      </p:sp>
      <p:sp>
        <p:nvSpPr>
          <p:cNvPr id="145" name="TextShape 2"/>
          <p:cNvSpPr txBox="1"/>
          <p:nvPr/>
        </p:nvSpPr>
        <p:spPr>
          <a:xfrm>
            <a:off x="3884760" y="8685360"/>
            <a:ext cx="2971440" cy="456840"/>
          </a:xfrm>
          <a:prstGeom prst="rect">
            <a:avLst/>
          </a:prstGeom>
        </p:spPr>
        <p:txBody>
          <a:bodyPr anchor="b"/>
          <a:lstStyle/>
          <a:p>
            <a:pPr algn="r">
              <a:lnSpc>
                <a:spcPct val="100000"/>
              </a:lnSpc>
            </a:pPr>
            <a:fld id="{2C0B8173-D1CD-4AAD-9726-B6D11486A652}" type="slidenum">
              <a:rPr lang="en-US" sz="1200">
                <a:solidFill>
                  <a:srgbClr val="000000"/>
                </a:solidFill>
                <a:latin typeface="+mn-lt"/>
                <a:ea typeface="+mn-ea"/>
              </a:rPr>
              <a:pPr algn="r">
                <a:lnSpc>
                  <a:spcPct val="100000"/>
                </a:lnSpc>
              </a:pPr>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p:cNvSpPr>
          <p:nvPr>
            <p:ph type="body"/>
          </p:nvPr>
        </p:nvSpPr>
        <p:spPr>
          <a:xfrm>
            <a:off x="685800" y="4343400"/>
            <a:ext cx="5486040" cy="4114440"/>
          </a:xfrm>
          <a:prstGeom prst="rect">
            <a:avLst/>
          </a:prstGeom>
        </p:spPr>
        <p:txBody>
          <a:bodyPr/>
          <a:lstStyle/>
          <a:p>
            <a:endParaRPr/>
          </a:p>
        </p:txBody>
      </p:sp>
      <p:sp>
        <p:nvSpPr>
          <p:cNvPr id="147" name="TextShape 2"/>
          <p:cNvSpPr txBox="1"/>
          <p:nvPr/>
        </p:nvSpPr>
        <p:spPr>
          <a:xfrm>
            <a:off x="3884760" y="8685360"/>
            <a:ext cx="2971440" cy="456840"/>
          </a:xfrm>
          <a:prstGeom prst="rect">
            <a:avLst/>
          </a:prstGeom>
        </p:spPr>
        <p:txBody>
          <a:bodyPr anchor="b"/>
          <a:lstStyle/>
          <a:p>
            <a:pPr algn="r">
              <a:lnSpc>
                <a:spcPct val="100000"/>
              </a:lnSpc>
            </a:pPr>
            <a:fld id="{D7986976-2117-4263-9B08-3AC0204884A9}" type="slidenum">
              <a:rPr lang="en-US" sz="1200">
                <a:solidFill>
                  <a:srgbClr val="000000"/>
                </a:solidFill>
                <a:latin typeface="+mn-lt"/>
                <a:ea typeface="+mn-ea"/>
              </a:rPr>
              <a:pPr algn="r">
                <a:lnSpc>
                  <a:spcPct val="100000"/>
                </a:lnSpc>
              </a:pP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p:cNvSpPr>
          <p:nvPr>
            <p:ph type="body"/>
          </p:nvPr>
        </p:nvSpPr>
        <p:spPr>
          <a:xfrm>
            <a:off x="685800" y="4343400"/>
            <a:ext cx="5486040" cy="4114440"/>
          </a:xfrm>
          <a:prstGeom prst="rect">
            <a:avLst/>
          </a:prstGeom>
        </p:spPr>
        <p:txBody>
          <a:bodyPr/>
          <a:lstStyle/>
          <a:p>
            <a:endParaRPr/>
          </a:p>
        </p:txBody>
      </p:sp>
      <p:sp>
        <p:nvSpPr>
          <p:cNvPr id="147" name="TextShape 2"/>
          <p:cNvSpPr txBox="1"/>
          <p:nvPr/>
        </p:nvSpPr>
        <p:spPr>
          <a:xfrm>
            <a:off x="3884760" y="8685360"/>
            <a:ext cx="2971440" cy="456840"/>
          </a:xfrm>
          <a:prstGeom prst="rect">
            <a:avLst/>
          </a:prstGeom>
        </p:spPr>
        <p:txBody>
          <a:bodyPr anchor="b"/>
          <a:lstStyle/>
          <a:p>
            <a:pPr algn="r">
              <a:lnSpc>
                <a:spcPct val="100000"/>
              </a:lnSpc>
            </a:pPr>
            <a:fld id="{D7986976-2117-4263-9B08-3AC0204884A9}" type="slidenum">
              <a:rPr lang="en-US" sz="1200">
                <a:solidFill>
                  <a:srgbClr val="000000"/>
                </a:solidFill>
                <a:latin typeface="+mn-lt"/>
                <a:ea typeface="+mn-ea"/>
              </a:rPr>
              <a:pPr algn="r">
                <a:lnSpc>
                  <a:spcPct val="100000"/>
                </a:lnSpc>
              </a:pP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body"/>
          </p:nvPr>
        </p:nvSpPr>
        <p:spPr>
          <a:xfrm>
            <a:off x="685800" y="4343400"/>
            <a:ext cx="5486040" cy="4114440"/>
          </a:xfrm>
          <a:prstGeom prst="rect">
            <a:avLst/>
          </a:prstGeom>
        </p:spPr>
        <p:txBody>
          <a:bodyPr/>
          <a:lstStyle/>
          <a:p>
            <a:endParaRPr/>
          </a:p>
        </p:txBody>
      </p:sp>
      <p:sp>
        <p:nvSpPr>
          <p:cNvPr id="149" name="TextShape 2"/>
          <p:cNvSpPr txBox="1"/>
          <p:nvPr/>
        </p:nvSpPr>
        <p:spPr>
          <a:xfrm>
            <a:off x="3884760" y="8685360"/>
            <a:ext cx="2971440" cy="456840"/>
          </a:xfrm>
          <a:prstGeom prst="rect">
            <a:avLst/>
          </a:prstGeom>
        </p:spPr>
        <p:txBody>
          <a:bodyPr anchor="b"/>
          <a:lstStyle/>
          <a:p>
            <a:pPr algn="r">
              <a:lnSpc>
                <a:spcPct val="100000"/>
              </a:lnSpc>
            </a:pPr>
            <a:fld id="{1B23A8E4-9C58-4FA1-87E2-6D113E0AA4F4}" type="slidenum">
              <a:rPr lang="en-US" sz="1200">
                <a:solidFill>
                  <a:srgbClr val="000000"/>
                </a:solidFill>
                <a:latin typeface="+mn-lt"/>
                <a:ea typeface="+mn-ea"/>
              </a:rPr>
              <a:pPr algn="r">
                <a:lnSpc>
                  <a:spcPct val="100000"/>
                </a:lnSpc>
              </a:p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p:cNvSpPr>
          <p:nvPr>
            <p:ph type="body"/>
          </p:nvPr>
        </p:nvSpPr>
        <p:spPr>
          <a:xfrm>
            <a:off x="685800" y="4343400"/>
            <a:ext cx="5486040" cy="4114440"/>
          </a:xfrm>
          <a:prstGeom prst="rect">
            <a:avLst/>
          </a:prstGeom>
        </p:spPr>
        <p:txBody>
          <a:bodyPr/>
          <a:lstStyle/>
          <a:p>
            <a:endParaRPr/>
          </a:p>
        </p:txBody>
      </p:sp>
      <p:sp>
        <p:nvSpPr>
          <p:cNvPr id="151" name="TextShape 2"/>
          <p:cNvSpPr txBox="1"/>
          <p:nvPr/>
        </p:nvSpPr>
        <p:spPr>
          <a:xfrm>
            <a:off x="3884760" y="8685360"/>
            <a:ext cx="2971440" cy="456840"/>
          </a:xfrm>
          <a:prstGeom prst="rect">
            <a:avLst/>
          </a:prstGeom>
        </p:spPr>
        <p:txBody>
          <a:bodyPr anchor="b"/>
          <a:lstStyle/>
          <a:p>
            <a:pPr algn="r">
              <a:lnSpc>
                <a:spcPct val="100000"/>
              </a:lnSpc>
            </a:pPr>
            <a:fld id="{C88F41CC-89A4-44E6-89D1-AB86F364D0BD}" type="slidenum">
              <a:rPr lang="en-US" sz="1200">
                <a:solidFill>
                  <a:srgbClr val="000000"/>
                </a:solidFill>
                <a:latin typeface="+mn-lt"/>
                <a:ea typeface="+mn-ea"/>
              </a:rPr>
              <a:pPr algn="r">
                <a:lnSpc>
                  <a:spcPct val="100000"/>
                </a:lnSpc>
              </a:p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body"/>
          </p:nvPr>
        </p:nvSpPr>
        <p:spPr>
          <a:xfrm>
            <a:off x="685800" y="4343400"/>
            <a:ext cx="5486040" cy="4114440"/>
          </a:xfrm>
          <a:prstGeom prst="rect">
            <a:avLst/>
          </a:prstGeom>
        </p:spPr>
        <p:txBody>
          <a:bodyPr/>
          <a:lstStyle/>
          <a:p>
            <a:endParaRPr/>
          </a:p>
        </p:txBody>
      </p:sp>
      <p:sp>
        <p:nvSpPr>
          <p:cNvPr id="153" name="TextShape 2"/>
          <p:cNvSpPr txBox="1"/>
          <p:nvPr/>
        </p:nvSpPr>
        <p:spPr>
          <a:xfrm>
            <a:off x="3884760" y="8685360"/>
            <a:ext cx="2971440" cy="456840"/>
          </a:xfrm>
          <a:prstGeom prst="rect">
            <a:avLst/>
          </a:prstGeom>
        </p:spPr>
        <p:txBody>
          <a:bodyPr anchor="b"/>
          <a:lstStyle/>
          <a:p>
            <a:pPr algn="r">
              <a:lnSpc>
                <a:spcPct val="100000"/>
              </a:lnSpc>
            </a:pPr>
            <a:fld id="{1C617656-A067-45A4-89BB-4781E06BF058}" type="slidenum">
              <a:rPr lang="en-US" sz="1200">
                <a:solidFill>
                  <a:srgbClr val="000000"/>
                </a:solidFill>
                <a:latin typeface="+mn-lt"/>
                <a:ea typeface="+mn-ea"/>
              </a:rPr>
              <a:pPr algn="r">
                <a:lnSpc>
                  <a:spcPct val="100000"/>
                </a:lnSpc>
              </a:pP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p:cNvSpPr>
          <p:nvPr>
            <p:ph type="body"/>
          </p:nvPr>
        </p:nvSpPr>
        <p:spPr>
          <a:xfrm>
            <a:off x="685800" y="4343400"/>
            <a:ext cx="5486040" cy="4114440"/>
          </a:xfrm>
          <a:prstGeom prst="rect">
            <a:avLst/>
          </a:prstGeom>
        </p:spPr>
        <p:txBody>
          <a:bodyPr/>
          <a:lstStyle/>
          <a:p>
            <a:endParaRPr/>
          </a:p>
        </p:txBody>
      </p:sp>
      <p:sp>
        <p:nvSpPr>
          <p:cNvPr id="147" name="TextShape 2"/>
          <p:cNvSpPr txBox="1"/>
          <p:nvPr/>
        </p:nvSpPr>
        <p:spPr>
          <a:xfrm>
            <a:off x="3884760" y="8685360"/>
            <a:ext cx="2971440" cy="456840"/>
          </a:xfrm>
          <a:prstGeom prst="rect">
            <a:avLst/>
          </a:prstGeom>
        </p:spPr>
        <p:txBody>
          <a:bodyPr anchor="b"/>
          <a:lstStyle/>
          <a:p>
            <a:pPr algn="r">
              <a:lnSpc>
                <a:spcPct val="100000"/>
              </a:lnSpc>
            </a:pPr>
            <a:fld id="{D7986976-2117-4263-9B08-3AC0204884A9}" type="slidenum">
              <a:rPr lang="en-US" sz="1200">
                <a:solidFill>
                  <a:srgbClr val="000000"/>
                </a:solidFill>
                <a:latin typeface="+mn-lt"/>
                <a:ea typeface="+mn-ea"/>
              </a:rPr>
              <a:pPr algn="r">
                <a:lnSpc>
                  <a:spcPct val="100000"/>
                </a:lnSpc>
              </a:pP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body"/>
          </p:nvPr>
        </p:nvSpPr>
        <p:spPr>
          <a:xfrm>
            <a:off x="685800" y="4343400"/>
            <a:ext cx="5486040" cy="4114440"/>
          </a:xfrm>
          <a:prstGeom prst="rect">
            <a:avLst/>
          </a:prstGeom>
        </p:spPr>
        <p:txBody>
          <a:bodyPr/>
          <a:lstStyle/>
          <a:p>
            <a:endParaRPr/>
          </a:p>
        </p:txBody>
      </p:sp>
      <p:sp>
        <p:nvSpPr>
          <p:cNvPr id="149" name="TextShape 2"/>
          <p:cNvSpPr txBox="1"/>
          <p:nvPr/>
        </p:nvSpPr>
        <p:spPr>
          <a:xfrm>
            <a:off x="3884760" y="8685360"/>
            <a:ext cx="2971440" cy="456840"/>
          </a:xfrm>
          <a:prstGeom prst="rect">
            <a:avLst/>
          </a:prstGeom>
        </p:spPr>
        <p:txBody>
          <a:bodyPr anchor="b"/>
          <a:lstStyle/>
          <a:p>
            <a:pPr algn="r">
              <a:lnSpc>
                <a:spcPct val="100000"/>
              </a:lnSpc>
            </a:pPr>
            <a:fld id="{1B23A8E4-9C58-4FA1-87E2-6D113E0AA4F4}" type="slidenum">
              <a:rPr lang="en-US" sz="1200">
                <a:solidFill>
                  <a:srgbClr val="000000"/>
                </a:solidFill>
                <a:latin typeface="+mn-lt"/>
                <a:ea typeface="+mn-ea"/>
              </a:rPr>
              <a:pPr algn="r">
                <a:lnSpc>
                  <a:spcPct val="100000"/>
                </a:lnSpc>
              </a:p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24" name="PlaceHolder 2"/>
          <p:cNvSpPr>
            <a:spLocks noGrp="1"/>
          </p:cNvSpPr>
          <p:nvPr>
            <p:ph type="body"/>
          </p:nvPr>
        </p:nvSpPr>
        <p:spPr>
          <a:xfrm>
            <a:off x="900000" y="3157920"/>
            <a:ext cx="16202880" cy="3733560"/>
          </a:xfrm>
          <a:prstGeom prst="rect">
            <a:avLst/>
          </a:prstGeom>
        </p:spPr>
        <p:txBody>
          <a:bodyPr lIns="0" tIns="0" rIns="0" bIns="0"/>
          <a:lstStyle/>
          <a:p>
            <a:endParaRPr/>
          </a:p>
        </p:txBody>
      </p:sp>
      <p:sp>
        <p:nvSpPr>
          <p:cNvPr id="25" name="PlaceHolder 3"/>
          <p:cNvSpPr>
            <a:spLocks noGrp="1"/>
          </p:cNvSpPr>
          <p:nvPr>
            <p:ph type="body"/>
          </p:nvPr>
        </p:nvSpPr>
        <p:spPr>
          <a:xfrm>
            <a:off x="900000" y="7246440"/>
            <a:ext cx="16202880" cy="37335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27" name="PlaceHolder 2"/>
          <p:cNvSpPr>
            <a:spLocks noGrp="1"/>
          </p:cNvSpPr>
          <p:nvPr>
            <p:ph type="body"/>
          </p:nvPr>
        </p:nvSpPr>
        <p:spPr>
          <a:xfrm>
            <a:off x="900000" y="3157920"/>
            <a:ext cx="7906680" cy="3733560"/>
          </a:xfrm>
          <a:prstGeom prst="rect">
            <a:avLst/>
          </a:prstGeom>
        </p:spPr>
        <p:txBody>
          <a:bodyPr lIns="0" tIns="0" rIns="0" bIns="0"/>
          <a:lstStyle/>
          <a:p>
            <a:endParaRPr/>
          </a:p>
        </p:txBody>
      </p:sp>
      <p:sp>
        <p:nvSpPr>
          <p:cNvPr id="28" name="PlaceHolder 3"/>
          <p:cNvSpPr>
            <a:spLocks noGrp="1"/>
          </p:cNvSpPr>
          <p:nvPr>
            <p:ph type="body"/>
          </p:nvPr>
        </p:nvSpPr>
        <p:spPr>
          <a:xfrm>
            <a:off x="9202320" y="3157920"/>
            <a:ext cx="7906680" cy="3733560"/>
          </a:xfrm>
          <a:prstGeom prst="rect">
            <a:avLst/>
          </a:prstGeom>
        </p:spPr>
        <p:txBody>
          <a:bodyPr lIns="0" tIns="0" rIns="0" bIns="0"/>
          <a:lstStyle/>
          <a:p>
            <a:endParaRPr/>
          </a:p>
        </p:txBody>
      </p:sp>
      <p:sp>
        <p:nvSpPr>
          <p:cNvPr id="29" name="PlaceHolder 4"/>
          <p:cNvSpPr>
            <a:spLocks noGrp="1"/>
          </p:cNvSpPr>
          <p:nvPr>
            <p:ph type="body"/>
          </p:nvPr>
        </p:nvSpPr>
        <p:spPr>
          <a:xfrm>
            <a:off x="9202320" y="7246440"/>
            <a:ext cx="7906680" cy="3733560"/>
          </a:xfrm>
          <a:prstGeom prst="rect">
            <a:avLst/>
          </a:prstGeom>
        </p:spPr>
        <p:txBody>
          <a:bodyPr lIns="0" tIns="0" rIns="0" bIns="0"/>
          <a:lstStyle/>
          <a:p>
            <a:endParaRPr/>
          </a:p>
        </p:txBody>
      </p:sp>
      <p:sp>
        <p:nvSpPr>
          <p:cNvPr id="30" name="PlaceHolder 5"/>
          <p:cNvSpPr>
            <a:spLocks noGrp="1"/>
          </p:cNvSpPr>
          <p:nvPr>
            <p:ph type="body"/>
          </p:nvPr>
        </p:nvSpPr>
        <p:spPr>
          <a:xfrm>
            <a:off x="900000" y="7246440"/>
            <a:ext cx="7906680" cy="37335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32" name="PlaceHolder 2"/>
          <p:cNvSpPr>
            <a:spLocks noGrp="1"/>
          </p:cNvSpPr>
          <p:nvPr>
            <p:ph type="body"/>
          </p:nvPr>
        </p:nvSpPr>
        <p:spPr>
          <a:xfrm>
            <a:off x="900000" y="3157920"/>
            <a:ext cx="16202880" cy="7827480"/>
          </a:xfrm>
          <a:prstGeom prst="rect">
            <a:avLst/>
          </a:prstGeom>
        </p:spPr>
        <p:txBody>
          <a:bodyPr lIns="0" tIns="0" rIns="0" bIns="0"/>
          <a:lstStyle/>
          <a:p>
            <a:endParaRPr/>
          </a:p>
        </p:txBody>
      </p:sp>
      <p:sp>
        <p:nvSpPr>
          <p:cNvPr id="33" name="PlaceHolder 3"/>
          <p:cNvSpPr>
            <a:spLocks noGrp="1"/>
          </p:cNvSpPr>
          <p:nvPr>
            <p:ph type="body"/>
          </p:nvPr>
        </p:nvSpPr>
        <p:spPr>
          <a:xfrm>
            <a:off x="900000" y="3157920"/>
            <a:ext cx="16202880" cy="7827480"/>
          </a:xfrm>
          <a:prstGeom prst="rect">
            <a:avLst/>
          </a:prstGeom>
        </p:spPr>
        <p:txBody>
          <a:bodyPr lIns="0" tIns="0" rIns="0" bIns="0"/>
          <a:lstStyle/>
          <a:p>
            <a:endParaRPr/>
          </a:p>
        </p:txBody>
      </p:sp>
      <p:pic>
        <p:nvPicPr>
          <p:cNvPr id="34" name="Picture 33"/>
          <p:cNvPicPr/>
          <p:nvPr/>
        </p:nvPicPr>
        <p:blipFill>
          <a:blip r:embed="rId2" cstate="print"/>
          <a:stretch>
            <a:fillRect/>
          </a:stretch>
        </p:blipFill>
        <p:spPr>
          <a:xfrm>
            <a:off x="4096080" y="3157560"/>
            <a:ext cx="9810360" cy="7827480"/>
          </a:xfrm>
          <a:prstGeom prst="rect">
            <a:avLst/>
          </a:prstGeom>
          <a:ln>
            <a:noFill/>
          </a:ln>
        </p:spPr>
      </p:pic>
      <p:pic>
        <p:nvPicPr>
          <p:cNvPr id="35" name="Picture 34"/>
          <p:cNvPicPr/>
          <p:nvPr/>
        </p:nvPicPr>
        <p:blipFill>
          <a:blip r:embed="rId2" cstate="print"/>
          <a:stretch>
            <a:fillRect/>
          </a:stretch>
        </p:blipFill>
        <p:spPr>
          <a:xfrm>
            <a:off x="4096080" y="3157560"/>
            <a:ext cx="9810360" cy="78274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41" name="PlaceHolder 2"/>
          <p:cNvSpPr>
            <a:spLocks noGrp="1"/>
          </p:cNvSpPr>
          <p:nvPr>
            <p:ph type="subTitle"/>
          </p:nvPr>
        </p:nvSpPr>
        <p:spPr>
          <a:xfrm>
            <a:off x="900000" y="3157920"/>
            <a:ext cx="16202880" cy="78278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43" name="PlaceHolder 2"/>
          <p:cNvSpPr>
            <a:spLocks noGrp="1"/>
          </p:cNvSpPr>
          <p:nvPr>
            <p:ph type="body"/>
          </p:nvPr>
        </p:nvSpPr>
        <p:spPr>
          <a:xfrm>
            <a:off x="900000" y="3157920"/>
            <a:ext cx="16202880" cy="78274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45" name="PlaceHolder 2"/>
          <p:cNvSpPr>
            <a:spLocks noGrp="1"/>
          </p:cNvSpPr>
          <p:nvPr>
            <p:ph type="body"/>
          </p:nvPr>
        </p:nvSpPr>
        <p:spPr>
          <a:xfrm>
            <a:off x="900000" y="3157920"/>
            <a:ext cx="7906680" cy="7827480"/>
          </a:xfrm>
          <a:prstGeom prst="rect">
            <a:avLst/>
          </a:prstGeom>
        </p:spPr>
        <p:txBody>
          <a:bodyPr lIns="0" tIns="0" rIns="0" bIns="0"/>
          <a:lstStyle/>
          <a:p>
            <a:endParaRPr/>
          </a:p>
        </p:txBody>
      </p:sp>
      <p:sp>
        <p:nvSpPr>
          <p:cNvPr id="46" name="PlaceHolder 3"/>
          <p:cNvSpPr>
            <a:spLocks noGrp="1"/>
          </p:cNvSpPr>
          <p:nvPr>
            <p:ph type="body"/>
          </p:nvPr>
        </p:nvSpPr>
        <p:spPr>
          <a:xfrm>
            <a:off x="9202320" y="3157920"/>
            <a:ext cx="7906680" cy="78274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900000" y="538200"/>
            <a:ext cx="16202880" cy="1044648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50" name="PlaceHolder 2"/>
          <p:cNvSpPr>
            <a:spLocks noGrp="1"/>
          </p:cNvSpPr>
          <p:nvPr>
            <p:ph type="body"/>
          </p:nvPr>
        </p:nvSpPr>
        <p:spPr>
          <a:xfrm>
            <a:off x="900000" y="3157920"/>
            <a:ext cx="7906680" cy="3733560"/>
          </a:xfrm>
          <a:prstGeom prst="rect">
            <a:avLst/>
          </a:prstGeom>
        </p:spPr>
        <p:txBody>
          <a:bodyPr lIns="0" tIns="0" rIns="0" bIns="0"/>
          <a:lstStyle/>
          <a:p>
            <a:endParaRPr/>
          </a:p>
        </p:txBody>
      </p:sp>
      <p:sp>
        <p:nvSpPr>
          <p:cNvPr id="51" name="PlaceHolder 3"/>
          <p:cNvSpPr>
            <a:spLocks noGrp="1"/>
          </p:cNvSpPr>
          <p:nvPr>
            <p:ph type="body"/>
          </p:nvPr>
        </p:nvSpPr>
        <p:spPr>
          <a:xfrm>
            <a:off x="900000" y="7246440"/>
            <a:ext cx="7906680" cy="3733560"/>
          </a:xfrm>
          <a:prstGeom prst="rect">
            <a:avLst/>
          </a:prstGeom>
        </p:spPr>
        <p:txBody>
          <a:bodyPr lIns="0" tIns="0" rIns="0" bIns="0"/>
          <a:lstStyle/>
          <a:p>
            <a:endParaRPr/>
          </a:p>
        </p:txBody>
      </p:sp>
      <p:sp>
        <p:nvSpPr>
          <p:cNvPr id="52" name="PlaceHolder 4"/>
          <p:cNvSpPr>
            <a:spLocks noGrp="1"/>
          </p:cNvSpPr>
          <p:nvPr>
            <p:ph type="body"/>
          </p:nvPr>
        </p:nvSpPr>
        <p:spPr>
          <a:xfrm>
            <a:off x="9202320" y="3157920"/>
            <a:ext cx="7906680" cy="78274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3" name="PlaceHolder 2"/>
          <p:cNvSpPr>
            <a:spLocks noGrp="1"/>
          </p:cNvSpPr>
          <p:nvPr>
            <p:ph type="subTitle"/>
          </p:nvPr>
        </p:nvSpPr>
        <p:spPr>
          <a:xfrm>
            <a:off x="900000" y="3157920"/>
            <a:ext cx="16202880" cy="78278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54" name="PlaceHolder 2"/>
          <p:cNvSpPr>
            <a:spLocks noGrp="1"/>
          </p:cNvSpPr>
          <p:nvPr>
            <p:ph type="body"/>
          </p:nvPr>
        </p:nvSpPr>
        <p:spPr>
          <a:xfrm>
            <a:off x="900000" y="3157920"/>
            <a:ext cx="7906680" cy="7827480"/>
          </a:xfrm>
          <a:prstGeom prst="rect">
            <a:avLst/>
          </a:prstGeom>
        </p:spPr>
        <p:txBody>
          <a:bodyPr lIns="0" tIns="0" rIns="0" bIns="0"/>
          <a:lstStyle/>
          <a:p>
            <a:endParaRPr/>
          </a:p>
        </p:txBody>
      </p:sp>
      <p:sp>
        <p:nvSpPr>
          <p:cNvPr id="55" name="PlaceHolder 3"/>
          <p:cNvSpPr>
            <a:spLocks noGrp="1"/>
          </p:cNvSpPr>
          <p:nvPr>
            <p:ph type="body"/>
          </p:nvPr>
        </p:nvSpPr>
        <p:spPr>
          <a:xfrm>
            <a:off x="9202320" y="3157920"/>
            <a:ext cx="7906680" cy="3733560"/>
          </a:xfrm>
          <a:prstGeom prst="rect">
            <a:avLst/>
          </a:prstGeom>
        </p:spPr>
        <p:txBody>
          <a:bodyPr lIns="0" tIns="0" rIns="0" bIns="0"/>
          <a:lstStyle/>
          <a:p>
            <a:endParaRPr/>
          </a:p>
        </p:txBody>
      </p:sp>
      <p:sp>
        <p:nvSpPr>
          <p:cNvPr id="56" name="PlaceHolder 4"/>
          <p:cNvSpPr>
            <a:spLocks noGrp="1"/>
          </p:cNvSpPr>
          <p:nvPr>
            <p:ph type="body"/>
          </p:nvPr>
        </p:nvSpPr>
        <p:spPr>
          <a:xfrm>
            <a:off x="9202320" y="7246440"/>
            <a:ext cx="7906680" cy="37335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58" name="PlaceHolder 2"/>
          <p:cNvSpPr>
            <a:spLocks noGrp="1"/>
          </p:cNvSpPr>
          <p:nvPr>
            <p:ph type="body"/>
          </p:nvPr>
        </p:nvSpPr>
        <p:spPr>
          <a:xfrm>
            <a:off x="900000" y="3157920"/>
            <a:ext cx="7906680" cy="3733560"/>
          </a:xfrm>
          <a:prstGeom prst="rect">
            <a:avLst/>
          </a:prstGeom>
        </p:spPr>
        <p:txBody>
          <a:bodyPr lIns="0" tIns="0" rIns="0" bIns="0"/>
          <a:lstStyle/>
          <a:p>
            <a:endParaRPr/>
          </a:p>
        </p:txBody>
      </p:sp>
      <p:sp>
        <p:nvSpPr>
          <p:cNvPr id="59" name="PlaceHolder 3"/>
          <p:cNvSpPr>
            <a:spLocks noGrp="1"/>
          </p:cNvSpPr>
          <p:nvPr>
            <p:ph type="body"/>
          </p:nvPr>
        </p:nvSpPr>
        <p:spPr>
          <a:xfrm>
            <a:off x="9202320" y="3157920"/>
            <a:ext cx="7906680" cy="3733560"/>
          </a:xfrm>
          <a:prstGeom prst="rect">
            <a:avLst/>
          </a:prstGeom>
        </p:spPr>
        <p:txBody>
          <a:bodyPr lIns="0" tIns="0" rIns="0" bIns="0"/>
          <a:lstStyle/>
          <a:p>
            <a:endParaRPr/>
          </a:p>
        </p:txBody>
      </p:sp>
      <p:sp>
        <p:nvSpPr>
          <p:cNvPr id="60" name="PlaceHolder 4"/>
          <p:cNvSpPr>
            <a:spLocks noGrp="1"/>
          </p:cNvSpPr>
          <p:nvPr>
            <p:ph type="body"/>
          </p:nvPr>
        </p:nvSpPr>
        <p:spPr>
          <a:xfrm>
            <a:off x="900000" y="7246440"/>
            <a:ext cx="16202880" cy="37335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62" name="PlaceHolder 2"/>
          <p:cNvSpPr>
            <a:spLocks noGrp="1"/>
          </p:cNvSpPr>
          <p:nvPr>
            <p:ph type="body"/>
          </p:nvPr>
        </p:nvSpPr>
        <p:spPr>
          <a:xfrm>
            <a:off x="900000" y="3157920"/>
            <a:ext cx="16202880" cy="3733560"/>
          </a:xfrm>
          <a:prstGeom prst="rect">
            <a:avLst/>
          </a:prstGeom>
        </p:spPr>
        <p:txBody>
          <a:bodyPr lIns="0" tIns="0" rIns="0" bIns="0"/>
          <a:lstStyle/>
          <a:p>
            <a:endParaRPr/>
          </a:p>
        </p:txBody>
      </p:sp>
      <p:sp>
        <p:nvSpPr>
          <p:cNvPr id="63" name="PlaceHolder 3"/>
          <p:cNvSpPr>
            <a:spLocks noGrp="1"/>
          </p:cNvSpPr>
          <p:nvPr>
            <p:ph type="body"/>
          </p:nvPr>
        </p:nvSpPr>
        <p:spPr>
          <a:xfrm>
            <a:off x="900000" y="7246440"/>
            <a:ext cx="16202880" cy="37335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65" name="PlaceHolder 2"/>
          <p:cNvSpPr>
            <a:spLocks noGrp="1"/>
          </p:cNvSpPr>
          <p:nvPr>
            <p:ph type="body"/>
          </p:nvPr>
        </p:nvSpPr>
        <p:spPr>
          <a:xfrm>
            <a:off x="900000" y="3157920"/>
            <a:ext cx="7906680" cy="3733560"/>
          </a:xfrm>
          <a:prstGeom prst="rect">
            <a:avLst/>
          </a:prstGeom>
        </p:spPr>
        <p:txBody>
          <a:bodyPr lIns="0" tIns="0" rIns="0" bIns="0"/>
          <a:lstStyle/>
          <a:p>
            <a:endParaRPr/>
          </a:p>
        </p:txBody>
      </p:sp>
      <p:sp>
        <p:nvSpPr>
          <p:cNvPr id="66" name="PlaceHolder 3"/>
          <p:cNvSpPr>
            <a:spLocks noGrp="1"/>
          </p:cNvSpPr>
          <p:nvPr>
            <p:ph type="body"/>
          </p:nvPr>
        </p:nvSpPr>
        <p:spPr>
          <a:xfrm>
            <a:off x="9202320" y="3157920"/>
            <a:ext cx="7906680" cy="3733560"/>
          </a:xfrm>
          <a:prstGeom prst="rect">
            <a:avLst/>
          </a:prstGeom>
        </p:spPr>
        <p:txBody>
          <a:bodyPr lIns="0" tIns="0" rIns="0" bIns="0"/>
          <a:lstStyle/>
          <a:p>
            <a:endParaRPr/>
          </a:p>
        </p:txBody>
      </p:sp>
      <p:sp>
        <p:nvSpPr>
          <p:cNvPr id="67" name="PlaceHolder 4"/>
          <p:cNvSpPr>
            <a:spLocks noGrp="1"/>
          </p:cNvSpPr>
          <p:nvPr>
            <p:ph type="body"/>
          </p:nvPr>
        </p:nvSpPr>
        <p:spPr>
          <a:xfrm>
            <a:off x="9202320" y="7246440"/>
            <a:ext cx="7906680" cy="3733560"/>
          </a:xfrm>
          <a:prstGeom prst="rect">
            <a:avLst/>
          </a:prstGeom>
        </p:spPr>
        <p:txBody>
          <a:bodyPr lIns="0" tIns="0" rIns="0" bIns="0"/>
          <a:lstStyle/>
          <a:p>
            <a:endParaRPr/>
          </a:p>
        </p:txBody>
      </p:sp>
      <p:sp>
        <p:nvSpPr>
          <p:cNvPr id="68" name="PlaceHolder 5"/>
          <p:cNvSpPr>
            <a:spLocks noGrp="1"/>
          </p:cNvSpPr>
          <p:nvPr>
            <p:ph type="body"/>
          </p:nvPr>
        </p:nvSpPr>
        <p:spPr>
          <a:xfrm>
            <a:off x="900000" y="7246440"/>
            <a:ext cx="7906680" cy="37335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70" name="PlaceHolder 2"/>
          <p:cNvSpPr>
            <a:spLocks noGrp="1"/>
          </p:cNvSpPr>
          <p:nvPr>
            <p:ph type="body"/>
          </p:nvPr>
        </p:nvSpPr>
        <p:spPr>
          <a:xfrm>
            <a:off x="900000" y="3157920"/>
            <a:ext cx="16202880" cy="7827480"/>
          </a:xfrm>
          <a:prstGeom prst="rect">
            <a:avLst/>
          </a:prstGeom>
        </p:spPr>
        <p:txBody>
          <a:bodyPr lIns="0" tIns="0" rIns="0" bIns="0"/>
          <a:lstStyle/>
          <a:p>
            <a:endParaRPr/>
          </a:p>
        </p:txBody>
      </p:sp>
      <p:sp>
        <p:nvSpPr>
          <p:cNvPr id="71" name="PlaceHolder 3"/>
          <p:cNvSpPr>
            <a:spLocks noGrp="1"/>
          </p:cNvSpPr>
          <p:nvPr>
            <p:ph type="body"/>
          </p:nvPr>
        </p:nvSpPr>
        <p:spPr>
          <a:xfrm>
            <a:off x="900000" y="3157920"/>
            <a:ext cx="16202880" cy="7827480"/>
          </a:xfrm>
          <a:prstGeom prst="rect">
            <a:avLst/>
          </a:prstGeom>
        </p:spPr>
        <p:txBody>
          <a:bodyPr lIns="0" tIns="0" rIns="0" bIns="0"/>
          <a:lstStyle/>
          <a:p>
            <a:endParaRPr/>
          </a:p>
        </p:txBody>
      </p:sp>
      <p:pic>
        <p:nvPicPr>
          <p:cNvPr id="72" name="Picture 71"/>
          <p:cNvPicPr/>
          <p:nvPr/>
        </p:nvPicPr>
        <p:blipFill>
          <a:blip r:embed="rId2" cstate="print"/>
          <a:stretch>
            <a:fillRect/>
          </a:stretch>
        </p:blipFill>
        <p:spPr>
          <a:xfrm>
            <a:off x="4096080" y="3157560"/>
            <a:ext cx="9810360" cy="7827480"/>
          </a:xfrm>
          <a:prstGeom prst="rect">
            <a:avLst/>
          </a:prstGeom>
          <a:ln>
            <a:noFill/>
          </a:ln>
        </p:spPr>
      </p:pic>
      <p:pic>
        <p:nvPicPr>
          <p:cNvPr id="73" name="Picture 72"/>
          <p:cNvPicPr/>
          <p:nvPr/>
        </p:nvPicPr>
        <p:blipFill>
          <a:blip r:embed="rId2" cstate="print"/>
          <a:stretch>
            <a:fillRect/>
          </a:stretch>
        </p:blipFill>
        <p:spPr>
          <a:xfrm>
            <a:off x="4096080" y="3157560"/>
            <a:ext cx="9810360" cy="78274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6"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77" name="PlaceHolder 2"/>
          <p:cNvSpPr>
            <a:spLocks noGrp="1"/>
          </p:cNvSpPr>
          <p:nvPr>
            <p:ph type="subTitle"/>
          </p:nvPr>
        </p:nvSpPr>
        <p:spPr>
          <a:xfrm>
            <a:off x="900000" y="3157920"/>
            <a:ext cx="16202880" cy="782784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79" name="PlaceHolder 2"/>
          <p:cNvSpPr>
            <a:spLocks noGrp="1"/>
          </p:cNvSpPr>
          <p:nvPr>
            <p:ph type="body"/>
          </p:nvPr>
        </p:nvSpPr>
        <p:spPr>
          <a:xfrm>
            <a:off x="900000" y="3157920"/>
            <a:ext cx="16202880" cy="78274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81" name="PlaceHolder 2"/>
          <p:cNvSpPr>
            <a:spLocks noGrp="1"/>
          </p:cNvSpPr>
          <p:nvPr>
            <p:ph type="body"/>
          </p:nvPr>
        </p:nvSpPr>
        <p:spPr>
          <a:xfrm>
            <a:off x="900000" y="3157920"/>
            <a:ext cx="7906680" cy="7827480"/>
          </a:xfrm>
          <a:prstGeom prst="rect">
            <a:avLst/>
          </a:prstGeom>
        </p:spPr>
        <p:txBody>
          <a:bodyPr lIns="0" tIns="0" rIns="0" bIns="0"/>
          <a:lstStyle/>
          <a:p>
            <a:endParaRPr/>
          </a:p>
        </p:txBody>
      </p:sp>
      <p:sp>
        <p:nvSpPr>
          <p:cNvPr id="82" name="PlaceHolder 3"/>
          <p:cNvSpPr>
            <a:spLocks noGrp="1"/>
          </p:cNvSpPr>
          <p:nvPr>
            <p:ph type="body"/>
          </p:nvPr>
        </p:nvSpPr>
        <p:spPr>
          <a:xfrm>
            <a:off x="9202320" y="3157920"/>
            <a:ext cx="7906680" cy="78274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3"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5" name="PlaceHolder 2"/>
          <p:cNvSpPr>
            <a:spLocks noGrp="1"/>
          </p:cNvSpPr>
          <p:nvPr>
            <p:ph type="body"/>
          </p:nvPr>
        </p:nvSpPr>
        <p:spPr>
          <a:xfrm>
            <a:off x="900000" y="3157920"/>
            <a:ext cx="16202880" cy="78274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4" name="PlaceHolder 1"/>
          <p:cNvSpPr>
            <a:spLocks noGrp="1"/>
          </p:cNvSpPr>
          <p:nvPr>
            <p:ph type="subTitle"/>
          </p:nvPr>
        </p:nvSpPr>
        <p:spPr>
          <a:xfrm>
            <a:off x="900000" y="538200"/>
            <a:ext cx="16202880" cy="1044648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86" name="PlaceHolder 2"/>
          <p:cNvSpPr>
            <a:spLocks noGrp="1"/>
          </p:cNvSpPr>
          <p:nvPr>
            <p:ph type="body"/>
          </p:nvPr>
        </p:nvSpPr>
        <p:spPr>
          <a:xfrm>
            <a:off x="900000" y="3157920"/>
            <a:ext cx="7906680" cy="3733560"/>
          </a:xfrm>
          <a:prstGeom prst="rect">
            <a:avLst/>
          </a:prstGeom>
        </p:spPr>
        <p:txBody>
          <a:bodyPr lIns="0" tIns="0" rIns="0" bIns="0"/>
          <a:lstStyle/>
          <a:p>
            <a:endParaRPr/>
          </a:p>
        </p:txBody>
      </p:sp>
      <p:sp>
        <p:nvSpPr>
          <p:cNvPr id="87" name="PlaceHolder 3"/>
          <p:cNvSpPr>
            <a:spLocks noGrp="1"/>
          </p:cNvSpPr>
          <p:nvPr>
            <p:ph type="body"/>
          </p:nvPr>
        </p:nvSpPr>
        <p:spPr>
          <a:xfrm>
            <a:off x="900000" y="7246440"/>
            <a:ext cx="7906680" cy="3733560"/>
          </a:xfrm>
          <a:prstGeom prst="rect">
            <a:avLst/>
          </a:prstGeom>
        </p:spPr>
        <p:txBody>
          <a:bodyPr lIns="0" tIns="0" rIns="0" bIns="0"/>
          <a:lstStyle/>
          <a:p>
            <a:endParaRPr/>
          </a:p>
        </p:txBody>
      </p:sp>
      <p:sp>
        <p:nvSpPr>
          <p:cNvPr id="88" name="PlaceHolder 4"/>
          <p:cNvSpPr>
            <a:spLocks noGrp="1"/>
          </p:cNvSpPr>
          <p:nvPr>
            <p:ph type="body"/>
          </p:nvPr>
        </p:nvSpPr>
        <p:spPr>
          <a:xfrm>
            <a:off x="9202320" y="3157920"/>
            <a:ext cx="7906680" cy="78274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90" name="PlaceHolder 2"/>
          <p:cNvSpPr>
            <a:spLocks noGrp="1"/>
          </p:cNvSpPr>
          <p:nvPr>
            <p:ph type="body"/>
          </p:nvPr>
        </p:nvSpPr>
        <p:spPr>
          <a:xfrm>
            <a:off x="900000" y="3157920"/>
            <a:ext cx="7906680" cy="7827480"/>
          </a:xfrm>
          <a:prstGeom prst="rect">
            <a:avLst/>
          </a:prstGeom>
        </p:spPr>
        <p:txBody>
          <a:bodyPr lIns="0" tIns="0" rIns="0" bIns="0"/>
          <a:lstStyle/>
          <a:p>
            <a:endParaRPr/>
          </a:p>
        </p:txBody>
      </p:sp>
      <p:sp>
        <p:nvSpPr>
          <p:cNvPr id="91" name="PlaceHolder 3"/>
          <p:cNvSpPr>
            <a:spLocks noGrp="1"/>
          </p:cNvSpPr>
          <p:nvPr>
            <p:ph type="body"/>
          </p:nvPr>
        </p:nvSpPr>
        <p:spPr>
          <a:xfrm>
            <a:off x="9202320" y="3157920"/>
            <a:ext cx="7906680" cy="3733560"/>
          </a:xfrm>
          <a:prstGeom prst="rect">
            <a:avLst/>
          </a:prstGeom>
        </p:spPr>
        <p:txBody>
          <a:bodyPr lIns="0" tIns="0" rIns="0" bIns="0"/>
          <a:lstStyle/>
          <a:p>
            <a:endParaRPr/>
          </a:p>
        </p:txBody>
      </p:sp>
      <p:sp>
        <p:nvSpPr>
          <p:cNvPr id="92" name="PlaceHolder 4"/>
          <p:cNvSpPr>
            <a:spLocks noGrp="1"/>
          </p:cNvSpPr>
          <p:nvPr>
            <p:ph type="body"/>
          </p:nvPr>
        </p:nvSpPr>
        <p:spPr>
          <a:xfrm>
            <a:off x="9202320" y="7246440"/>
            <a:ext cx="7906680" cy="373356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94" name="PlaceHolder 2"/>
          <p:cNvSpPr>
            <a:spLocks noGrp="1"/>
          </p:cNvSpPr>
          <p:nvPr>
            <p:ph type="body"/>
          </p:nvPr>
        </p:nvSpPr>
        <p:spPr>
          <a:xfrm>
            <a:off x="900000" y="3157920"/>
            <a:ext cx="7906680" cy="3733560"/>
          </a:xfrm>
          <a:prstGeom prst="rect">
            <a:avLst/>
          </a:prstGeom>
        </p:spPr>
        <p:txBody>
          <a:bodyPr lIns="0" tIns="0" rIns="0" bIns="0"/>
          <a:lstStyle/>
          <a:p>
            <a:endParaRPr/>
          </a:p>
        </p:txBody>
      </p:sp>
      <p:sp>
        <p:nvSpPr>
          <p:cNvPr id="95" name="PlaceHolder 3"/>
          <p:cNvSpPr>
            <a:spLocks noGrp="1"/>
          </p:cNvSpPr>
          <p:nvPr>
            <p:ph type="body"/>
          </p:nvPr>
        </p:nvSpPr>
        <p:spPr>
          <a:xfrm>
            <a:off x="9202320" y="3157920"/>
            <a:ext cx="7906680" cy="3733560"/>
          </a:xfrm>
          <a:prstGeom prst="rect">
            <a:avLst/>
          </a:prstGeom>
        </p:spPr>
        <p:txBody>
          <a:bodyPr lIns="0" tIns="0" rIns="0" bIns="0"/>
          <a:lstStyle/>
          <a:p>
            <a:endParaRPr/>
          </a:p>
        </p:txBody>
      </p:sp>
      <p:sp>
        <p:nvSpPr>
          <p:cNvPr id="96" name="PlaceHolder 4"/>
          <p:cNvSpPr>
            <a:spLocks noGrp="1"/>
          </p:cNvSpPr>
          <p:nvPr>
            <p:ph type="body"/>
          </p:nvPr>
        </p:nvSpPr>
        <p:spPr>
          <a:xfrm>
            <a:off x="900000" y="7246440"/>
            <a:ext cx="16202880" cy="373356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98" name="PlaceHolder 2"/>
          <p:cNvSpPr>
            <a:spLocks noGrp="1"/>
          </p:cNvSpPr>
          <p:nvPr>
            <p:ph type="body"/>
          </p:nvPr>
        </p:nvSpPr>
        <p:spPr>
          <a:xfrm>
            <a:off x="900000" y="3157920"/>
            <a:ext cx="16202880" cy="3733560"/>
          </a:xfrm>
          <a:prstGeom prst="rect">
            <a:avLst/>
          </a:prstGeom>
        </p:spPr>
        <p:txBody>
          <a:bodyPr lIns="0" tIns="0" rIns="0" bIns="0"/>
          <a:lstStyle/>
          <a:p>
            <a:endParaRPr/>
          </a:p>
        </p:txBody>
      </p:sp>
      <p:sp>
        <p:nvSpPr>
          <p:cNvPr id="99" name="PlaceHolder 3"/>
          <p:cNvSpPr>
            <a:spLocks noGrp="1"/>
          </p:cNvSpPr>
          <p:nvPr>
            <p:ph type="body"/>
          </p:nvPr>
        </p:nvSpPr>
        <p:spPr>
          <a:xfrm>
            <a:off x="900000" y="7246440"/>
            <a:ext cx="16202880" cy="373356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101" name="PlaceHolder 2"/>
          <p:cNvSpPr>
            <a:spLocks noGrp="1"/>
          </p:cNvSpPr>
          <p:nvPr>
            <p:ph type="body"/>
          </p:nvPr>
        </p:nvSpPr>
        <p:spPr>
          <a:xfrm>
            <a:off x="900000" y="3157920"/>
            <a:ext cx="7906680" cy="3733560"/>
          </a:xfrm>
          <a:prstGeom prst="rect">
            <a:avLst/>
          </a:prstGeom>
        </p:spPr>
        <p:txBody>
          <a:bodyPr lIns="0" tIns="0" rIns="0" bIns="0"/>
          <a:lstStyle/>
          <a:p>
            <a:endParaRPr/>
          </a:p>
        </p:txBody>
      </p:sp>
      <p:sp>
        <p:nvSpPr>
          <p:cNvPr id="102" name="PlaceHolder 3"/>
          <p:cNvSpPr>
            <a:spLocks noGrp="1"/>
          </p:cNvSpPr>
          <p:nvPr>
            <p:ph type="body"/>
          </p:nvPr>
        </p:nvSpPr>
        <p:spPr>
          <a:xfrm>
            <a:off x="9202320" y="3157920"/>
            <a:ext cx="7906680" cy="3733560"/>
          </a:xfrm>
          <a:prstGeom prst="rect">
            <a:avLst/>
          </a:prstGeom>
        </p:spPr>
        <p:txBody>
          <a:bodyPr lIns="0" tIns="0" rIns="0" bIns="0"/>
          <a:lstStyle/>
          <a:p>
            <a:endParaRPr/>
          </a:p>
        </p:txBody>
      </p:sp>
      <p:sp>
        <p:nvSpPr>
          <p:cNvPr id="103" name="PlaceHolder 4"/>
          <p:cNvSpPr>
            <a:spLocks noGrp="1"/>
          </p:cNvSpPr>
          <p:nvPr>
            <p:ph type="body"/>
          </p:nvPr>
        </p:nvSpPr>
        <p:spPr>
          <a:xfrm>
            <a:off x="9202320" y="7246440"/>
            <a:ext cx="7906680" cy="3733560"/>
          </a:xfrm>
          <a:prstGeom prst="rect">
            <a:avLst/>
          </a:prstGeom>
        </p:spPr>
        <p:txBody>
          <a:bodyPr lIns="0" tIns="0" rIns="0" bIns="0"/>
          <a:lstStyle/>
          <a:p>
            <a:endParaRPr/>
          </a:p>
        </p:txBody>
      </p:sp>
      <p:sp>
        <p:nvSpPr>
          <p:cNvPr id="104" name="PlaceHolder 5"/>
          <p:cNvSpPr>
            <a:spLocks noGrp="1"/>
          </p:cNvSpPr>
          <p:nvPr>
            <p:ph type="body"/>
          </p:nvPr>
        </p:nvSpPr>
        <p:spPr>
          <a:xfrm>
            <a:off x="900000" y="7246440"/>
            <a:ext cx="7906680" cy="373356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106" name="PlaceHolder 2"/>
          <p:cNvSpPr>
            <a:spLocks noGrp="1"/>
          </p:cNvSpPr>
          <p:nvPr>
            <p:ph type="body"/>
          </p:nvPr>
        </p:nvSpPr>
        <p:spPr>
          <a:xfrm>
            <a:off x="900000" y="3157920"/>
            <a:ext cx="16202880" cy="7827480"/>
          </a:xfrm>
          <a:prstGeom prst="rect">
            <a:avLst/>
          </a:prstGeom>
        </p:spPr>
        <p:txBody>
          <a:bodyPr lIns="0" tIns="0" rIns="0" bIns="0"/>
          <a:lstStyle/>
          <a:p>
            <a:endParaRPr/>
          </a:p>
        </p:txBody>
      </p:sp>
      <p:sp>
        <p:nvSpPr>
          <p:cNvPr id="107" name="PlaceHolder 3"/>
          <p:cNvSpPr>
            <a:spLocks noGrp="1"/>
          </p:cNvSpPr>
          <p:nvPr>
            <p:ph type="body"/>
          </p:nvPr>
        </p:nvSpPr>
        <p:spPr>
          <a:xfrm>
            <a:off x="900000" y="3157920"/>
            <a:ext cx="16202880" cy="7827480"/>
          </a:xfrm>
          <a:prstGeom prst="rect">
            <a:avLst/>
          </a:prstGeom>
        </p:spPr>
        <p:txBody>
          <a:bodyPr lIns="0" tIns="0" rIns="0" bIns="0"/>
          <a:lstStyle/>
          <a:p>
            <a:endParaRPr/>
          </a:p>
        </p:txBody>
      </p:sp>
      <p:pic>
        <p:nvPicPr>
          <p:cNvPr id="108" name="Picture 107"/>
          <p:cNvPicPr/>
          <p:nvPr/>
        </p:nvPicPr>
        <p:blipFill>
          <a:blip r:embed="rId2" cstate="print"/>
          <a:stretch>
            <a:fillRect/>
          </a:stretch>
        </p:blipFill>
        <p:spPr>
          <a:xfrm>
            <a:off x="4096080" y="3157560"/>
            <a:ext cx="9810360" cy="7827480"/>
          </a:xfrm>
          <a:prstGeom prst="rect">
            <a:avLst/>
          </a:prstGeom>
          <a:ln>
            <a:noFill/>
          </a:ln>
        </p:spPr>
      </p:pic>
      <p:pic>
        <p:nvPicPr>
          <p:cNvPr id="109" name="Picture 108"/>
          <p:cNvPicPr/>
          <p:nvPr/>
        </p:nvPicPr>
        <p:blipFill>
          <a:blip r:embed="rId2" cstate="print"/>
          <a:stretch>
            <a:fillRect/>
          </a:stretch>
        </p:blipFill>
        <p:spPr>
          <a:xfrm>
            <a:off x="4096080" y="3157560"/>
            <a:ext cx="9810360" cy="78274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7" name="PlaceHolder 2"/>
          <p:cNvSpPr>
            <a:spLocks noGrp="1"/>
          </p:cNvSpPr>
          <p:nvPr>
            <p:ph type="body"/>
          </p:nvPr>
        </p:nvSpPr>
        <p:spPr>
          <a:xfrm>
            <a:off x="900000" y="3157920"/>
            <a:ext cx="7906680" cy="7827480"/>
          </a:xfrm>
          <a:prstGeom prst="rect">
            <a:avLst/>
          </a:prstGeom>
        </p:spPr>
        <p:txBody>
          <a:bodyPr lIns="0" tIns="0" rIns="0" bIns="0"/>
          <a:lstStyle/>
          <a:p>
            <a:endParaRPr/>
          </a:p>
        </p:txBody>
      </p:sp>
      <p:sp>
        <p:nvSpPr>
          <p:cNvPr id="8" name="PlaceHolder 3"/>
          <p:cNvSpPr>
            <a:spLocks noGrp="1"/>
          </p:cNvSpPr>
          <p:nvPr>
            <p:ph type="body"/>
          </p:nvPr>
        </p:nvSpPr>
        <p:spPr>
          <a:xfrm>
            <a:off x="9202320" y="3157920"/>
            <a:ext cx="7906680" cy="78274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00000" y="538200"/>
            <a:ext cx="16202880" cy="104464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12" name="PlaceHolder 2"/>
          <p:cNvSpPr>
            <a:spLocks noGrp="1"/>
          </p:cNvSpPr>
          <p:nvPr>
            <p:ph type="body"/>
          </p:nvPr>
        </p:nvSpPr>
        <p:spPr>
          <a:xfrm>
            <a:off x="900000" y="3157920"/>
            <a:ext cx="7906680" cy="3733560"/>
          </a:xfrm>
          <a:prstGeom prst="rect">
            <a:avLst/>
          </a:prstGeom>
        </p:spPr>
        <p:txBody>
          <a:bodyPr lIns="0" tIns="0" rIns="0" bIns="0"/>
          <a:lstStyle/>
          <a:p>
            <a:endParaRPr/>
          </a:p>
        </p:txBody>
      </p:sp>
      <p:sp>
        <p:nvSpPr>
          <p:cNvPr id="13" name="PlaceHolder 3"/>
          <p:cNvSpPr>
            <a:spLocks noGrp="1"/>
          </p:cNvSpPr>
          <p:nvPr>
            <p:ph type="body"/>
          </p:nvPr>
        </p:nvSpPr>
        <p:spPr>
          <a:xfrm>
            <a:off x="900000" y="7246440"/>
            <a:ext cx="7906680" cy="3733560"/>
          </a:xfrm>
          <a:prstGeom prst="rect">
            <a:avLst/>
          </a:prstGeom>
        </p:spPr>
        <p:txBody>
          <a:bodyPr lIns="0" tIns="0" rIns="0" bIns="0"/>
          <a:lstStyle/>
          <a:p>
            <a:endParaRPr/>
          </a:p>
        </p:txBody>
      </p:sp>
      <p:sp>
        <p:nvSpPr>
          <p:cNvPr id="14" name="PlaceHolder 4"/>
          <p:cNvSpPr>
            <a:spLocks noGrp="1"/>
          </p:cNvSpPr>
          <p:nvPr>
            <p:ph type="body"/>
          </p:nvPr>
        </p:nvSpPr>
        <p:spPr>
          <a:xfrm>
            <a:off x="9202320" y="3157920"/>
            <a:ext cx="7906680" cy="78274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16" name="PlaceHolder 2"/>
          <p:cNvSpPr>
            <a:spLocks noGrp="1"/>
          </p:cNvSpPr>
          <p:nvPr>
            <p:ph type="body"/>
          </p:nvPr>
        </p:nvSpPr>
        <p:spPr>
          <a:xfrm>
            <a:off x="900000" y="3157920"/>
            <a:ext cx="7906680" cy="7827480"/>
          </a:xfrm>
          <a:prstGeom prst="rect">
            <a:avLst/>
          </a:prstGeom>
        </p:spPr>
        <p:txBody>
          <a:bodyPr lIns="0" tIns="0" rIns="0" bIns="0"/>
          <a:lstStyle/>
          <a:p>
            <a:endParaRPr/>
          </a:p>
        </p:txBody>
      </p:sp>
      <p:sp>
        <p:nvSpPr>
          <p:cNvPr id="17" name="PlaceHolder 3"/>
          <p:cNvSpPr>
            <a:spLocks noGrp="1"/>
          </p:cNvSpPr>
          <p:nvPr>
            <p:ph type="body"/>
          </p:nvPr>
        </p:nvSpPr>
        <p:spPr>
          <a:xfrm>
            <a:off x="9202320" y="3157920"/>
            <a:ext cx="7906680" cy="3733560"/>
          </a:xfrm>
          <a:prstGeom prst="rect">
            <a:avLst/>
          </a:prstGeom>
        </p:spPr>
        <p:txBody>
          <a:bodyPr lIns="0" tIns="0" rIns="0" bIns="0"/>
          <a:lstStyle/>
          <a:p>
            <a:endParaRPr/>
          </a:p>
        </p:txBody>
      </p:sp>
      <p:sp>
        <p:nvSpPr>
          <p:cNvPr id="18" name="PlaceHolder 4"/>
          <p:cNvSpPr>
            <a:spLocks noGrp="1"/>
          </p:cNvSpPr>
          <p:nvPr>
            <p:ph type="body"/>
          </p:nvPr>
        </p:nvSpPr>
        <p:spPr>
          <a:xfrm>
            <a:off x="9202320" y="7246440"/>
            <a:ext cx="7906680" cy="37335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00000" y="538200"/>
            <a:ext cx="16202880" cy="2253600"/>
          </a:xfrm>
          <a:prstGeom prst="rect">
            <a:avLst/>
          </a:prstGeom>
        </p:spPr>
        <p:txBody>
          <a:bodyPr lIns="0" tIns="0" rIns="0" bIns="0" anchor="ctr"/>
          <a:lstStyle/>
          <a:p>
            <a:endParaRPr/>
          </a:p>
        </p:txBody>
      </p:sp>
      <p:sp>
        <p:nvSpPr>
          <p:cNvPr id="20" name="PlaceHolder 2"/>
          <p:cNvSpPr>
            <a:spLocks noGrp="1"/>
          </p:cNvSpPr>
          <p:nvPr>
            <p:ph type="body"/>
          </p:nvPr>
        </p:nvSpPr>
        <p:spPr>
          <a:xfrm>
            <a:off x="900000" y="3157920"/>
            <a:ext cx="7906680" cy="3733560"/>
          </a:xfrm>
          <a:prstGeom prst="rect">
            <a:avLst/>
          </a:prstGeom>
        </p:spPr>
        <p:txBody>
          <a:bodyPr lIns="0" tIns="0" rIns="0" bIns="0"/>
          <a:lstStyle/>
          <a:p>
            <a:endParaRPr/>
          </a:p>
        </p:txBody>
      </p:sp>
      <p:sp>
        <p:nvSpPr>
          <p:cNvPr id="21" name="PlaceHolder 3"/>
          <p:cNvSpPr>
            <a:spLocks noGrp="1"/>
          </p:cNvSpPr>
          <p:nvPr>
            <p:ph type="body"/>
          </p:nvPr>
        </p:nvSpPr>
        <p:spPr>
          <a:xfrm>
            <a:off x="9202320" y="3157920"/>
            <a:ext cx="7906680" cy="3733560"/>
          </a:xfrm>
          <a:prstGeom prst="rect">
            <a:avLst/>
          </a:prstGeom>
        </p:spPr>
        <p:txBody>
          <a:bodyPr lIns="0" tIns="0" rIns="0" bIns="0"/>
          <a:lstStyle/>
          <a:p>
            <a:endParaRPr/>
          </a:p>
        </p:txBody>
      </p:sp>
      <p:sp>
        <p:nvSpPr>
          <p:cNvPr id="22" name="PlaceHolder 4"/>
          <p:cNvSpPr>
            <a:spLocks noGrp="1"/>
          </p:cNvSpPr>
          <p:nvPr>
            <p:ph type="body"/>
          </p:nvPr>
        </p:nvSpPr>
        <p:spPr>
          <a:xfrm>
            <a:off x="900000" y="7246440"/>
            <a:ext cx="16202880" cy="37335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351080" y="4802040"/>
            <a:ext cx="15301440" cy="2022120"/>
          </a:xfrm>
          <a:prstGeom prst="rect">
            <a:avLst/>
          </a:prstGeom>
        </p:spPr>
        <p:txBody>
          <a:bodyPr/>
          <a:lstStyle/>
          <a:p>
            <a:pPr>
              <a:lnSpc>
                <a:spcPct val="100000"/>
              </a:lnSpc>
            </a:pPr>
            <a:r>
              <a:rPr lang="es-CL" sz="5900" b="1">
                <a:solidFill>
                  <a:srgbClr val="FFC538"/>
                </a:solidFill>
                <a:latin typeface="Century Gothic"/>
              </a:rPr>
              <a:t>Click to edit the title text formatClick to insert title 
(Century Gothic 60, bold)</a:t>
            </a:r>
            <a:endParaRPr/>
          </a:p>
        </p:txBody>
      </p:sp>
      <p:sp>
        <p:nvSpPr>
          <p:cNvPr id="3" name="PlaceHolder 2"/>
          <p:cNvSpPr>
            <a:spLocks noGrp="1"/>
          </p:cNvSpPr>
          <p:nvPr>
            <p:ph type="body"/>
          </p:nvPr>
        </p:nvSpPr>
        <p:spPr>
          <a:xfrm>
            <a:off x="900000" y="3157920"/>
            <a:ext cx="16202880" cy="7827480"/>
          </a:xfrm>
          <a:prstGeom prst="rect">
            <a:avLst/>
          </a:prstGeom>
        </p:spPr>
        <p:txBody>
          <a:bodyPr lIns="0" tIns="0" rIns="0" bIns="0"/>
          <a:lstStyle/>
          <a:p>
            <a:pPr>
              <a:buSzPct val="45000"/>
              <a:buFont typeface="StarSymbol"/>
              <a:buChar char=""/>
            </a:pPr>
            <a:r>
              <a:rPr lang="es-CL" sz="7100">
                <a:latin typeface="Arial"/>
              </a:rPr>
              <a:t>Click to edit the outline text format</a:t>
            </a:r>
            <a:endParaRPr/>
          </a:p>
          <a:p>
            <a:pPr lvl="1">
              <a:buSzPct val="75000"/>
              <a:buFont typeface="StarSymbol"/>
              <a:buChar char=""/>
            </a:pPr>
            <a:r>
              <a:rPr lang="es-CL" sz="5300">
                <a:latin typeface="Arial"/>
              </a:rPr>
              <a:t>Second Outline Level</a:t>
            </a:r>
            <a:endParaRPr/>
          </a:p>
          <a:p>
            <a:pPr lvl="2">
              <a:buSzPct val="45000"/>
              <a:buFont typeface="StarSymbol"/>
              <a:buChar char=""/>
            </a:pPr>
            <a:r>
              <a:rPr lang="es-CL" sz="4500">
                <a:latin typeface="Arial"/>
              </a:rPr>
              <a:t>Third Outline Level</a:t>
            </a:r>
            <a:endParaRPr/>
          </a:p>
          <a:p>
            <a:pPr lvl="3">
              <a:buSzPct val="75000"/>
              <a:buFont typeface="StarSymbol"/>
              <a:buChar char=""/>
            </a:pPr>
            <a:r>
              <a:rPr lang="es-CL" sz="4500">
                <a:latin typeface="Arial"/>
              </a:rPr>
              <a:t>Fourth Outline Level</a:t>
            </a:r>
            <a:endParaRPr/>
          </a:p>
          <a:p>
            <a:pPr lvl="4">
              <a:buSzPct val="45000"/>
              <a:buFont typeface="StarSymbol"/>
              <a:buChar char=""/>
            </a:pPr>
            <a:r>
              <a:rPr lang="es-CL" sz="2000">
                <a:latin typeface="Arial"/>
              </a:rPr>
              <a:t>Fifth Outline Level</a:t>
            </a:r>
            <a:endParaRPr/>
          </a:p>
          <a:p>
            <a:pPr lvl="5">
              <a:buSzPct val="45000"/>
              <a:buFont typeface="StarSymbol"/>
              <a:buChar char=""/>
            </a:pPr>
            <a:r>
              <a:rPr lang="es-CL" sz="2000">
                <a:latin typeface="Arial"/>
              </a:rPr>
              <a:t>Sixth Outline Level</a:t>
            </a:r>
            <a:endParaRPr/>
          </a:p>
          <a:p>
            <a:pPr lvl="6">
              <a:buSzPct val="45000"/>
              <a:buFont typeface="StarSymbol"/>
              <a:buChar char=""/>
            </a:pPr>
            <a:r>
              <a:rPr lang="es-CL"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36" name="PlaceHolder 1"/>
          <p:cNvSpPr>
            <a:spLocks noGrp="1"/>
          </p:cNvSpPr>
          <p:nvPr>
            <p:ph type="body"/>
          </p:nvPr>
        </p:nvSpPr>
        <p:spPr>
          <a:xfrm>
            <a:off x="1629360" y="4103280"/>
            <a:ext cx="15170040" cy="6424200"/>
          </a:xfrm>
          <a:prstGeom prst="rect">
            <a:avLst/>
          </a:prstGeom>
        </p:spPr>
        <p:txBody>
          <a:bodyPr lIns="201600" tIns="100800" rIns="201600" bIns="100800"/>
          <a:lstStyle/>
          <a:p>
            <a:pPr>
              <a:buSzPct val="45000"/>
              <a:buFont typeface="StarSymbol"/>
              <a:buChar char=""/>
            </a:pPr>
            <a:r>
              <a:rPr lang="es-CL" sz="2400">
                <a:solidFill>
                  <a:srgbClr val="FFFFFF"/>
                </a:solidFill>
                <a:latin typeface="Arial"/>
              </a:rPr>
              <a:t>Click to edit the outline text format</a:t>
            </a:r>
            <a:endParaRPr/>
          </a:p>
          <a:p>
            <a:pPr lvl="1">
              <a:buSzPct val="75000"/>
              <a:buFont typeface="StarSymbol"/>
              <a:buChar char=""/>
            </a:pPr>
            <a:r>
              <a:rPr lang="es-CL" sz="2400">
                <a:solidFill>
                  <a:srgbClr val="FFFFFF"/>
                </a:solidFill>
                <a:latin typeface="Arial"/>
              </a:rPr>
              <a:t>Second Outline Level</a:t>
            </a:r>
            <a:endParaRPr/>
          </a:p>
          <a:p>
            <a:pPr lvl="2">
              <a:buSzPct val="45000"/>
              <a:buFont typeface="StarSymbol"/>
              <a:buChar char=""/>
            </a:pPr>
            <a:r>
              <a:rPr lang="es-CL" sz="2400">
                <a:solidFill>
                  <a:srgbClr val="FFFFFF"/>
                </a:solidFill>
                <a:latin typeface="Arial"/>
              </a:rPr>
              <a:t>Third Outline Level</a:t>
            </a:r>
            <a:endParaRPr/>
          </a:p>
          <a:p>
            <a:pPr lvl="3">
              <a:buSzPct val="75000"/>
              <a:buFont typeface="StarSymbol"/>
              <a:buChar char=""/>
            </a:pPr>
            <a:r>
              <a:rPr lang="es-CL" sz="2400">
                <a:solidFill>
                  <a:srgbClr val="FFFFFF"/>
                </a:solidFill>
                <a:latin typeface="Arial"/>
              </a:rPr>
              <a:t>Fourth Outline Level</a:t>
            </a:r>
            <a:endParaRPr/>
          </a:p>
          <a:p>
            <a:pPr lvl="4">
              <a:buSzPct val="45000"/>
              <a:buFont typeface="StarSymbol"/>
              <a:buChar char=""/>
            </a:pPr>
            <a:r>
              <a:rPr lang="es-CL" sz="2400">
                <a:solidFill>
                  <a:srgbClr val="FFFFFF"/>
                </a:solidFill>
                <a:latin typeface="Arial"/>
              </a:rPr>
              <a:t>Fifth Outline Level</a:t>
            </a:r>
            <a:endParaRPr/>
          </a:p>
          <a:p>
            <a:pPr lvl="5">
              <a:buSzPct val="45000"/>
              <a:buFont typeface="StarSymbol"/>
              <a:buChar char=""/>
            </a:pPr>
            <a:r>
              <a:rPr lang="es-CL" sz="2400">
                <a:solidFill>
                  <a:srgbClr val="FFFFFF"/>
                </a:solidFill>
                <a:latin typeface="Arial"/>
              </a:rPr>
              <a:t>Sixth Outline Level</a:t>
            </a:r>
            <a:endParaRPr/>
          </a:p>
          <a:p>
            <a:pPr>
              <a:lnSpc>
                <a:spcPct val="100000"/>
              </a:lnSpc>
            </a:pPr>
            <a:r>
              <a:rPr lang="es-CL" sz="2400">
                <a:solidFill>
                  <a:srgbClr val="FFFFFF"/>
                </a:solidFill>
                <a:latin typeface="Arial"/>
              </a:rPr>
              <a:t>Seventh Outline LevelClick to insert image: Width: 1000 pixels / Height: 350 pixels / Resolution: 72 pixels / Suggested format: Jpg, png, gif, / Fact: If you use the measures suggested presentation will be lighter.</a:t>
            </a:r>
            <a:endParaRPr/>
          </a:p>
        </p:txBody>
      </p:sp>
      <p:sp>
        <p:nvSpPr>
          <p:cNvPr id="37" name="PlaceHolder 2"/>
          <p:cNvSpPr>
            <a:spLocks noGrp="1"/>
          </p:cNvSpPr>
          <p:nvPr>
            <p:ph type="body"/>
          </p:nvPr>
        </p:nvSpPr>
        <p:spPr>
          <a:xfrm>
            <a:off x="1629360" y="2213640"/>
            <a:ext cx="15170040" cy="1511280"/>
          </a:xfrm>
          <a:prstGeom prst="rect">
            <a:avLst/>
          </a:prstGeom>
        </p:spPr>
        <p:txBody>
          <a:bodyPr lIns="201600" tIns="100800" rIns="201600" bIns="100800"/>
          <a:lstStyle/>
          <a:p>
            <a:pPr>
              <a:buSzPct val="45000"/>
              <a:buFont typeface="StarSymbol"/>
              <a:buChar char=""/>
            </a:pPr>
            <a:r>
              <a:rPr lang="es-CL" sz="2800">
                <a:solidFill>
                  <a:srgbClr val="FFFFFF"/>
                </a:solidFill>
                <a:latin typeface="Arial"/>
              </a:rPr>
              <a:t>Click to edit the outline text format</a:t>
            </a:r>
            <a:endParaRPr/>
          </a:p>
          <a:p>
            <a:pPr lvl="1">
              <a:buSzPct val="75000"/>
              <a:buFont typeface="StarSymbol"/>
              <a:buChar char=""/>
            </a:pPr>
            <a:r>
              <a:rPr lang="es-CL" sz="2800">
                <a:solidFill>
                  <a:srgbClr val="FFFFFF"/>
                </a:solidFill>
                <a:latin typeface="Arial"/>
              </a:rPr>
              <a:t>Second Outline Level</a:t>
            </a:r>
            <a:endParaRPr/>
          </a:p>
          <a:p>
            <a:pPr lvl="2">
              <a:buSzPct val="45000"/>
              <a:buFont typeface="StarSymbol"/>
              <a:buChar char=""/>
            </a:pPr>
            <a:r>
              <a:rPr lang="es-CL" sz="2800">
                <a:solidFill>
                  <a:srgbClr val="FFFFFF"/>
                </a:solidFill>
                <a:latin typeface="Arial"/>
              </a:rPr>
              <a:t>Third Outline Level</a:t>
            </a:r>
            <a:endParaRPr/>
          </a:p>
          <a:p>
            <a:pPr lvl="3">
              <a:buSzPct val="75000"/>
              <a:buFont typeface="StarSymbol"/>
              <a:buChar char=""/>
            </a:pPr>
            <a:r>
              <a:rPr lang="es-CL" sz="2800">
                <a:solidFill>
                  <a:srgbClr val="FFFFFF"/>
                </a:solidFill>
                <a:latin typeface="Arial"/>
              </a:rPr>
              <a:t>Fourth Outline Level</a:t>
            </a:r>
            <a:endParaRPr/>
          </a:p>
          <a:p>
            <a:pPr lvl="4">
              <a:buSzPct val="45000"/>
              <a:buFont typeface="StarSymbol"/>
              <a:buChar char=""/>
            </a:pPr>
            <a:r>
              <a:rPr lang="es-CL" sz="2800">
                <a:solidFill>
                  <a:srgbClr val="FFFFFF"/>
                </a:solidFill>
                <a:latin typeface="Arial"/>
              </a:rPr>
              <a:t>Fifth Outline Level</a:t>
            </a:r>
            <a:endParaRPr/>
          </a:p>
          <a:p>
            <a:pPr lvl="5">
              <a:buSzPct val="45000"/>
              <a:buFont typeface="StarSymbol"/>
              <a:buChar char=""/>
            </a:pPr>
            <a:r>
              <a:rPr lang="es-CL" sz="2800">
                <a:solidFill>
                  <a:srgbClr val="FFFFFF"/>
                </a:solidFill>
                <a:latin typeface="Arial"/>
              </a:rPr>
              <a:t>Sixth Outline Level</a:t>
            </a:r>
            <a:endParaRPr/>
          </a:p>
          <a:p>
            <a:pPr>
              <a:lnSpc>
                <a:spcPct val="100000"/>
              </a:lnSpc>
            </a:pPr>
            <a:r>
              <a:rPr lang="es-CL" sz="2800">
                <a:solidFill>
                  <a:srgbClr val="FFFFFF"/>
                </a:solidFill>
                <a:latin typeface="Arial"/>
              </a:rPr>
              <a:t>Seventh Outline LevelClick to insert text (Arial, regular, 19) FACT: If you copy and paste from another document, go to the Start menu, select Paste Special - Unformatted Text.</a:t>
            </a:r>
            <a:endParaRPr/>
          </a:p>
        </p:txBody>
      </p:sp>
      <p:sp>
        <p:nvSpPr>
          <p:cNvPr id="38" name="PlaceHolder 3"/>
          <p:cNvSpPr>
            <a:spLocks noGrp="1"/>
          </p:cNvSpPr>
          <p:nvPr>
            <p:ph type="body"/>
          </p:nvPr>
        </p:nvSpPr>
        <p:spPr>
          <a:xfrm>
            <a:off x="1485720" y="10666080"/>
            <a:ext cx="15329880" cy="757800"/>
          </a:xfrm>
          <a:prstGeom prst="rect">
            <a:avLst/>
          </a:prstGeom>
        </p:spPr>
        <p:txBody>
          <a:bodyPr lIns="201600" tIns="100800" rIns="201600" bIns="100800"/>
          <a:lstStyle/>
          <a:p>
            <a:pPr>
              <a:buSzPct val="45000"/>
              <a:buFont typeface="StarSymbol"/>
              <a:buChar char=""/>
            </a:pPr>
            <a:r>
              <a:rPr lang="es-CL" i="1">
                <a:solidFill>
                  <a:srgbClr val="FFFFFF"/>
                </a:solidFill>
                <a:latin typeface="Arial"/>
              </a:rPr>
              <a:t>Click to edit the outline text format</a:t>
            </a:r>
            <a:endParaRPr/>
          </a:p>
          <a:p>
            <a:pPr lvl="1">
              <a:buSzPct val="75000"/>
              <a:buFont typeface="StarSymbol"/>
              <a:buChar char=""/>
            </a:pPr>
            <a:r>
              <a:rPr lang="es-CL" i="1">
                <a:solidFill>
                  <a:srgbClr val="FFFFFF"/>
                </a:solidFill>
                <a:latin typeface="Arial"/>
              </a:rPr>
              <a:t>Second Outline Level</a:t>
            </a:r>
            <a:endParaRPr/>
          </a:p>
          <a:p>
            <a:pPr lvl="2">
              <a:buSzPct val="45000"/>
              <a:buFont typeface="StarSymbol"/>
              <a:buChar char=""/>
            </a:pPr>
            <a:r>
              <a:rPr lang="es-CL" i="1">
                <a:solidFill>
                  <a:srgbClr val="FFFFFF"/>
                </a:solidFill>
                <a:latin typeface="Arial"/>
              </a:rPr>
              <a:t>Third Outline Level</a:t>
            </a:r>
            <a:endParaRPr/>
          </a:p>
          <a:p>
            <a:pPr lvl="3">
              <a:buSzPct val="75000"/>
              <a:buFont typeface="StarSymbol"/>
              <a:buChar char=""/>
            </a:pPr>
            <a:r>
              <a:rPr lang="es-CL" i="1">
                <a:solidFill>
                  <a:srgbClr val="FFFFFF"/>
                </a:solidFill>
                <a:latin typeface="Arial"/>
              </a:rPr>
              <a:t>Fourth Outline Level</a:t>
            </a:r>
            <a:endParaRPr/>
          </a:p>
          <a:p>
            <a:pPr lvl="4">
              <a:buSzPct val="45000"/>
              <a:buFont typeface="StarSymbol"/>
              <a:buChar char=""/>
            </a:pPr>
            <a:r>
              <a:rPr lang="es-CL" i="1">
                <a:solidFill>
                  <a:srgbClr val="FFFFFF"/>
                </a:solidFill>
                <a:latin typeface="Arial"/>
              </a:rPr>
              <a:t>Fifth Outline Level</a:t>
            </a:r>
            <a:endParaRPr/>
          </a:p>
          <a:p>
            <a:pPr lvl="5">
              <a:buSzPct val="45000"/>
              <a:buFont typeface="StarSymbol"/>
              <a:buChar char=""/>
            </a:pPr>
            <a:r>
              <a:rPr lang="es-CL" i="1">
                <a:solidFill>
                  <a:srgbClr val="FFFFFF"/>
                </a:solidFill>
                <a:latin typeface="Arial"/>
              </a:rPr>
              <a:t>Sixth Outline Level</a:t>
            </a:r>
            <a:endParaRPr/>
          </a:p>
          <a:p>
            <a:pPr>
              <a:lnSpc>
                <a:spcPct val="100000"/>
              </a:lnSpc>
            </a:pPr>
            <a:r>
              <a:rPr lang="es-CL" i="1">
                <a:solidFill>
                  <a:srgbClr val="FFFFFF"/>
                </a:solidFill>
                <a:latin typeface="Arial"/>
              </a:rPr>
              <a:t>Seventh Outline LevelClick to insert subpicture (Arial 10 italic) Data: Put the name of the inset image, describe its origin and date of capture.</a:t>
            </a:r>
            <a:endParaRPr/>
          </a:p>
        </p:txBody>
      </p:sp>
      <p:sp>
        <p:nvSpPr>
          <p:cNvPr id="39" name="PlaceHolder 4"/>
          <p:cNvSpPr>
            <a:spLocks noGrp="1"/>
          </p:cNvSpPr>
          <p:nvPr>
            <p:ph type="title"/>
          </p:nvPr>
        </p:nvSpPr>
        <p:spPr>
          <a:xfrm>
            <a:off x="1305000" y="-222840"/>
            <a:ext cx="13792320" cy="2455200"/>
          </a:xfrm>
          <a:prstGeom prst="rect">
            <a:avLst/>
          </a:prstGeom>
        </p:spPr>
        <p:txBody>
          <a:bodyPr lIns="201600" tIns="100800" rIns="201600" bIns="100800" anchor="ctr"/>
          <a:lstStyle/>
          <a:p>
            <a:pPr>
              <a:lnSpc>
                <a:spcPct val="100000"/>
              </a:lnSpc>
              <a:buBlip>
                <a:blip r:embed="rId15"/>
              </a:buBlip>
            </a:pPr>
            <a:r>
              <a:rPr lang="es-CL" sz="3900">
                <a:solidFill>
                  <a:srgbClr val="C6D9F1"/>
                </a:solidFill>
                <a:latin typeface="Century Gothic"/>
              </a:rPr>
              <a:t>Click to edit the title text formatClick to insert title (Century Gothic 32, bold)</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900000" y="538200"/>
            <a:ext cx="16202880" cy="2253240"/>
          </a:xfrm>
          <a:prstGeom prst="rect">
            <a:avLst/>
          </a:prstGeom>
        </p:spPr>
        <p:txBody>
          <a:bodyPr lIns="0" tIns="0" rIns="0" bIns="0" anchor="ctr"/>
          <a:lstStyle/>
          <a:p>
            <a:r>
              <a:rPr lang="es-CL" sz="3900">
                <a:latin typeface="Arial"/>
              </a:rPr>
              <a:t>Click to edit the title text format</a:t>
            </a:r>
            <a:endParaRPr/>
          </a:p>
        </p:txBody>
      </p:sp>
      <p:sp>
        <p:nvSpPr>
          <p:cNvPr id="75" name="PlaceHolder 2"/>
          <p:cNvSpPr>
            <a:spLocks noGrp="1"/>
          </p:cNvSpPr>
          <p:nvPr>
            <p:ph type="body"/>
          </p:nvPr>
        </p:nvSpPr>
        <p:spPr>
          <a:xfrm>
            <a:off x="900000" y="3157920"/>
            <a:ext cx="16202880" cy="7827480"/>
          </a:xfrm>
          <a:prstGeom prst="rect">
            <a:avLst/>
          </a:prstGeom>
        </p:spPr>
        <p:txBody>
          <a:bodyPr lIns="0" tIns="0" rIns="0" bIns="0"/>
          <a:lstStyle/>
          <a:p>
            <a:pPr>
              <a:buSzPct val="45000"/>
              <a:buFont typeface="StarSymbol"/>
              <a:buChar char=""/>
            </a:pPr>
            <a:r>
              <a:rPr lang="es-CL" sz="7100">
                <a:latin typeface="Arial"/>
              </a:rPr>
              <a:t>Click to edit the outline text format</a:t>
            </a:r>
            <a:endParaRPr/>
          </a:p>
          <a:p>
            <a:pPr lvl="1">
              <a:buSzPct val="75000"/>
              <a:buFont typeface="StarSymbol"/>
              <a:buChar char=""/>
            </a:pPr>
            <a:r>
              <a:rPr lang="es-CL" sz="5300">
                <a:latin typeface="Arial"/>
              </a:rPr>
              <a:t>Second Outline Level</a:t>
            </a:r>
            <a:endParaRPr/>
          </a:p>
          <a:p>
            <a:pPr lvl="2">
              <a:buSzPct val="45000"/>
              <a:buFont typeface="StarSymbol"/>
              <a:buChar char=""/>
            </a:pPr>
            <a:r>
              <a:rPr lang="es-CL" sz="4500">
                <a:latin typeface="Arial"/>
              </a:rPr>
              <a:t>Third Outline Level</a:t>
            </a:r>
            <a:endParaRPr/>
          </a:p>
          <a:p>
            <a:pPr lvl="3">
              <a:buSzPct val="75000"/>
              <a:buFont typeface="StarSymbol"/>
              <a:buChar char=""/>
            </a:pPr>
            <a:r>
              <a:rPr lang="es-CL" sz="4500">
                <a:latin typeface="Arial"/>
              </a:rPr>
              <a:t>Fourth Outline Level</a:t>
            </a:r>
            <a:endParaRPr/>
          </a:p>
          <a:p>
            <a:pPr lvl="4">
              <a:buSzPct val="45000"/>
              <a:buFont typeface="StarSymbol"/>
              <a:buChar char=""/>
            </a:pPr>
            <a:r>
              <a:rPr lang="es-CL" sz="2000">
                <a:latin typeface="Arial"/>
              </a:rPr>
              <a:t>Fifth Outline Level</a:t>
            </a:r>
            <a:endParaRPr/>
          </a:p>
          <a:p>
            <a:pPr lvl="5">
              <a:buSzPct val="45000"/>
              <a:buFont typeface="StarSymbol"/>
              <a:buChar char=""/>
            </a:pPr>
            <a:r>
              <a:rPr lang="es-CL" sz="2000">
                <a:latin typeface="Arial"/>
              </a:rPr>
              <a:t>Sixth Outline Level</a:t>
            </a:r>
            <a:endParaRPr/>
          </a:p>
          <a:p>
            <a:pPr lvl="6">
              <a:buSzPct val="45000"/>
              <a:buFont typeface="StarSymbol"/>
              <a:buChar char=""/>
            </a:pPr>
            <a:r>
              <a:rPr lang="es-CL"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5" name="TextShape 1"/>
          <p:cNvSpPr txBox="1"/>
          <p:nvPr/>
        </p:nvSpPr>
        <p:spPr>
          <a:xfrm>
            <a:off x="1351080" y="4802040"/>
            <a:ext cx="15301440" cy="2022120"/>
          </a:xfrm>
          <a:prstGeom prst="rect">
            <a:avLst/>
          </a:prstGeom>
        </p:spPr>
        <p:txBody>
          <a:bodyPr/>
          <a:lstStyle/>
          <a:p>
            <a:pPr>
              <a:lnSpc>
                <a:spcPct val="100000"/>
              </a:lnSpc>
            </a:pPr>
            <a:r>
              <a:rPr lang="es-CL" sz="5900">
                <a:solidFill>
                  <a:srgbClr val="C6D9F1"/>
                </a:solidFill>
                <a:latin typeface="Century Gothic"/>
              </a:rPr>
              <a:t>ALMA Common Software
</a:t>
            </a:r>
            <a:r>
              <a:rPr lang="es-CL" sz="4400">
                <a:solidFill>
                  <a:srgbClr val="C6D9F1"/>
                </a:solidFill>
                <a:latin typeface="Century Gothic"/>
              </a:rPr>
              <a:t>Basic Track</a:t>
            </a:r>
            <a:endParaRPr/>
          </a:p>
        </p:txBody>
      </p:sp>
      <p:sp>
        <p:nvSpPr>
          <p:cNvPr id="116" name="CustomShape 2"/>
          <p:cNvSpPr/>
          <p:nvPr/>
        </p:nvSpPr>
        <p:spPr>
          <a:xfrm>
            <a:off x="1351080" y="6902280"/>
            <a:ext cx="15301440" cy="3299400"/>
          </a:xfrm>
          <a:prstGeom prst="rect">
            <a:avLst/>
          </a:prstGeom>
          <a:noFill/>
          <a:ln>
            <a:noFill/>
          </a:ln>
        </p:spPr>
        <p:txBody>
          <a:bodyPr/>
          <a:lstStyle/>
          <a:p>
            <a:pPr algn="ctr">
              <a:lnSpc>
                <a:spcPct val="100000"/>
              </a:lnSpc>
            </a:pPr>
            <a:r>
              <a:rPr lang="en-US" sz="4000" dirty="0">
                <a:solidFill>
                  <a:srgbClr val="FFFFFF"/>
                </a:solidFill>
                <a:latin typeface="Century Gothic"/>
              </a:rPr>
              <a:t>Component implementation guidelines</a:t>
            </a:r>
            <a:endParaRPr dirty="0"/>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1305000" y="603000"/>
            <a:ext cx="13792320" cy="803160"/>
          </a:xfrm>
          <a:prstGeom prst="rect">
            <a:avLst/>
          </a:prstGeom>
        </p:spPr>
        <p:txBody>
          <a:bodyPr lIns="201600" tIns="100800" rIns="201600" bIns="100800" anchor="ctr"/>
          <a:lstStyle/>
          <a:p>
            <a:pPr>
              <a:lnSpc>
                <a:spcPct val="100000"/>
              </a:lnSpc>
            </a:pPr>
            <a:r>
              <a:rPr lang="es-CL" sz="3900" dirty="0" smtClean="0">
                <a:solidFill>
                  <a:srgbClr val="C6D9F1"/>
                </a:solidFill>
                <a:latin typeface="Century Gothic"/>
              </a:rPr>
              <a:t>C++ </a:t>
            </a:r>
            <a:r>
              <a:rPr lang="es-CL" sz="3900" dirty="0" err="1" smtClean="0">
                <a:solidFill>
                  <a:srgbClr val="C6D9F1"/>
                </a:solidFill>
                <a:latin typeface="Century Gothic"/>
              </a:rPr>
              <a:t>example</a:t>
            </a:r>
            <a:r>
              <a:rPr lang="es-CL" sz="3900" dirty="0">
                <a:solidFill>
                  <a:srgbClr val="C6D9F1"/>
                </a:solidFill>
                <a:latin typeface="Century Gothic"/>
              </a:rPr>
              <a:t>: </a:t>
            </a:r>
            <a:r>
              <a:rPr lang="es-CL" sz="3900" dirty="0" err="1">
                <a:solidFill>
                  <a:srgbClr val="C6D9F1"/>
                </a:solidFill>
                <a:latin typeface="Century Gothic"/>
              </a:rPr>
              <a:t>from</a:t>
            </a:r>
            <a:r>
              <a:rPr lang="es-CL" sz="3900" dirty="0">
                <a:solidFill>
                  <a:srgbClr val="C6D9F1"/>
                </a:solidFill>
                <a:latin typeface="Century Gothic"/>
              </a:rPr>
              <a:t> IDL </a:t>
            </a:r>
            <a:r>
              <a:rPr lang="es-CL" sz="3900" dirty="0" err="1">
                <a:solidFill>
                  <a:srgbClr val="C6D9F1"/>
                </a:solidFill>
                <a:latin typeface="Century Gothic"/>
              </a:rPr>
              <a:t>to</a:t>
            </a:r>
            <a:r>
              <a:rPr lang="es-CL" sz="3900" dirty="0">
                <a:solidFill>
                  <a:srgbClr val="C6D9F1"/>
                </a:solidFill>
                <a:latin typeface="Century Gothic"/>
              </a:rPr>
              <a:t> </a:t>
            </a:r>
            <a:r>
              <a:rPr lang="es-CL" sz="3900" dirty="0" err="1">
                <a:solidFill>
                  <a:srgbClr val="C6D9F1"/>
                </a:solidFill>
                <a:latin typeface="Century Gothic"/>
              </a:rPr>
              <a:t>implementation</a:t>
            </a:r>
            <a:endParaRPr dirty="0"/>
          </a:p>
        </p:txBody>
      </p:sp>
      <p:sp>
        <p:nvSpPr>
          <p:cNvPr id="126" name="TextShape 2"/>
          <p:cNvSpPr txBox="1"/>
          <p:nvPr/>
        </p:nvSpPr>
        <p:spPr>
          <a:xfrm>
            <a:off x="2996280" y="2504520"/>
            <a:ext cx="9397800" cy="2604600"/>
          </a:xfrm>
          <a:prstGeom prst="rect">
            <a:avLst/>
          </a:prstGeom>
        </p:spPr>
        <p:txBody>
          <a:bodyPr lIns="108360" tIns="63360" rIns="108360" bIns="63360"/>
          <a:lstStyle/>
          <a:p>
            <a:r>
              <a:rPr lang="en-US" sz="2800" b="1" dirty="0" smtClean="0">
                <a:solidFill>
                  <a:schemeClr val="bg1"/>
                </a:solidFill>
                <a:latin typeface="Century Gothic"/>
              </a:rPr>
              <a:t>module</a:t>
            </a:r>
            <a:r>
              <a:rPr lang="en-US" sz="2800" dirty="0" smtClean="0">
                <a:solidFill>
                  <a:schemeClr val="bg1"/>
                </a:solidFill>
                <a:latin typeface="Century Gothic"/>
              </a:rPr>
              <a:t> </a:t>
            </a:r>
            <a:r>
              <a:rPr lang="en-US" sz="2800" dirty="0">
                <a:solidFill>
                  <a:schemeClr val="bg1"/>
                </a:solidFill>
                <a:latin typeface="Century Gothic"/>
              </a:rPr>
              <a:t>demo</a:t>
            </a:r>
            <a:endParaRPr dirty="0">
              <a:solidFill>
                <a:schemeClr val="bg1"/>
              </a:solidFill>
            </a:endParaRPr>
          </a:p>
          <a:p>
            <a:r>
              <a:rPr lang="en-US" sz="2800" dirty="0">
                <a:solidFill>
                  <a:schemeClr val="bg1"/>
                </a:solidFill>
                <a:latin typeface="Century Gothic"/>
              </a:rPr>
              <a:t>{</a:t>
            </a:r>
            <a:endParaRPr dirty="0">
              <a:solidFill>
                <a:schemeClr val="bg1"/>
              </a:solidFill>
            </a:endParaRPr>
          </a:p>
          <a:p>
            <a:r>
              <a:rPr lang="en-US" sz="2800" dirty="0">
                <a:solidFill>
                  <a:schemeClr val="bg1"/>
                </a:solidFill>
                <a:latin typeface="Century Gothic"/>
              </a:rPr>
              <a:t>        // a very simple component </a:t>
            </a:r>
            <a:endParaRPr dirty="0">
              <a:solidFill>
                <a:schemeClr val="bg1"/>
              </a:solidFill>
            </a:endParaRPr>
          </a:p>
          <a:p>
            <a:r>
              <a:rPr lang="en-US" sz="2800" dirty="0">
                <a:solidFill>
                  <a:schemeClr val="bg1"/>
                </a:solidFill>
                <a:latin typeface="Century Gothic"/>
              </a:rPr>
              <a:t>        </a:t>
            </a:r>
            <a:r>
              <a:rPr lang="en-US" sz="2800" b="1" dirty="0">
                <a:solidFill>
                  <a:schemeClr val="bg1"/>
                </a:solidFill>
                <a:latin typeface="Century Gothic"/>
              </a:rPr>
              <a:t>interface</a:t>
            </a:r>
            <a:r>
              <a:rPr lang="en-US" sz="2800" dirty="0">
                <a:solidFill>
                  <a:schemeClr val="bg1"/>
                </a:solidFill>
                <a:latin typeface="Century Gothic"/>
              </a:rPr>
              <a:t> </a:t>
            </a:r>
            <a:r>
              <a:rPr lang="en-US" sz="2800" dirty="0" err="1">
                <a:solidFill>
                  <a:schemeClr val="bg1"/>
                </a:solidFill>
                <a:latin typeface="Century Gothic"/>
              </a:rPr>
              <a:t>HelloDemo</a:t>
            </a:r>
            <a:r>
              <a:rPr lang="en-US" sz="2800" dirty="0">
                <a:solidFill>
                  <a:schemeClr val="bg1"/>
                </a:solidFill>
                <a:latin typeface="Century Gothic"/>
              </a:rPr>
              <a:t> : ACS::</a:t>
            </a:r>
            <a:r>
              <a:rPr lang="en-US" sz="2800" dirty="0" err="1">
                <a:solidFill>
                  <a:schemeClr val="bg1"/>
                </a:solidFill>
                <a:latin typeface="Century Gothic"/>
              </a:rPr>
              <a:t>ACSComponent</a:t>
            </a:r>
            <a:r>
              <a:rPr lang="en-US" sz="2800" dirty="0">
                <a:solidFill>
                  <a:schemeClr val="bg1"/>
                </a:solidFill>
                <a:latin typeface="Century Gothic"/>
              </a:rPr>
              <a:t> {</a:t>
            </a:r>
            <a:endParaRPr dirty="0">
              <a:solidFill>
                <a:schemeClr val="bg1"/>
              </a:solidFill>
            </a:endParaRPr>
          </a:p>
          <a:p>
            <a:r>
              <a:rPr lang="en-US" sz="2800" dirty="0">
                <a:solidFill>
                  <a:schemeClr val="bg1"/>
                </a:solidFill>
                <a:latin typeface="Century Gothic"/>
              </a:rPr>
              <a:t>                string </a:t>
            </a:r>
            <a:r>
              <a:rPr lang="en-US" sz="2800" dirty="0" err="1">
                <a:solidFill>
                  <a:schemeClr val="bg1"/>
                </a:solidFill>
                <a:latin typeface="Century Gothic"/>
              </a:rPr>
              <a:t>sayHello</a:t>
            </a:r>
            <a:r>
              <a:rPr lang="en-US" sz="2800" dirty="0">
                <a:solidFill>
                  <a:schemeClr val="bg1"/>
                </a:solidFill>
                <a:latin typeface="Century Gothic"/>
              </a:rPr>
              <a:t>();</a:t>
            </a:r>
            <a:endParaRPr dirty="0">
              <a:solidFill>
                <a:schemeClr val="bg1"/>
              </a:solidFill>
            </a:endParaRPr>
          </a:p>
        </p:txBody>
      </p:sp>
      <p:sp>
        <p:nvSpPr>
          <p:cNvPr id="127" name="TextShape 3"/>
          <p:cNvSpPr txBox="1"/>
          <p:nvPr/>
        </p:nvSpPr>
        <p:spPr>
          <a:xfrm>
            <a:off x="2881239" y="6100390"/>
            <a:ext cx="8058600" cy="2657006"/>
          </a:xfrm>
          <a:prstGeom prst="rect">
            <a:avLst/>
          </a:prstGeom>
        </p:spPr>
        <p:txBody>
          <a:bodyPr lIns="108360" tIns="63360" rIns="108360" bIns="63360"/>
          <a:lstStyle/>
          <a:p>
            <a:r>
              <a:rPr lang="en-US" sz="2800" b="1" dirty="0" err="1" smtClean="0">
                <a:solidFill>
                  <a:srgbClr val="FFFFFF"/>
                </a:solidFill>
                <a:latin typeface="Century Gothic"/>
              </a:rPr>
              <a:t>HelloDemoS.h</a:t>
            </a:r>
            <a:r>
              <a:rPr lang="en-US" sz="2800" b="1" dirty="0" smtClean="0">
                <a:solidFill>
                  <a:srgbClr val="FFFFFF"/>
                </a:solidFill>
                <a:latin typeface="Century Gothic"/>
              </a:rPr>
              <a:t>:</a:t>
            </a:r>
          </a:p>
          <a:p>
            <a:r>
              <a:rPr lang="en-US" sz="2800" b="1" dirty="0" smtClean="0">
                <a:solidFill>
                  <a:srgbClr val="FFFFFF"/>
                </a:solidFill>
                <a:latin typeface="Courier New" pitchFamily="49" charset="0"/>
                <a:cs typeface="Courier New" pitchFamily="49" charset="0"/>
              </a:rPr>
              <a:t>namespace </a:t>
            </a:r>
            <a:r>
              <a:rPr lang="en-US" sz="2800" b="1" dirty="0" err="1" smtClean="0">
                <a:solidFill>
                  <a:srgbClr val="FFFFFF"/>
                </a:solidFill>
                <a:latin typeface="Courier New" pitchFamily="49" charset="0"/>
                <a:cs typeface="Courier New" pitchFamily="49" charset="0"/>
              </a:rPr>
              <a:t>POA_demo</a:t>
            </a:r>
            <a:r>
              <a:rPr lang="en-US" sz="2800" b="1" dirty="0" smtClean="0">
                <a:solidFill>
                  <a:srgbClr val="FFFFFF"/>
                </a:solidFill>
                <a:latin typeface="Courier New" pitchFamily="49" charset="0"/>
                <a:cs typeface="Courier New" pitchFamily="49" charset="0"/>
              </a:rPr>
              <a:t> { ..</a:t>
            </a:r>
          </a:p>
          <a:p>
            <a:r>
              <a:rPr lang="en-US" sz="2800" b="1" dirty="0">
                <a:solidFill>
                  <a:srgbClr val="FFFFFF"/>
                </a:solidFill>
                <a:latin typeface="Courier New" pitchFamily="49" charset="0"/>
                <a:cs typeface="Courier New" pitchFamily="49" charset="0"/>
              </a:rPr>
              <a:t>	</a:t>
            </a:r>
            <a:r>
              <a:rPr lang="en-US" sz="2800" b="1" dirty="0" smtClean="0">
                <a:solidFill>
                  <a:srgbClr val="FFFFFF"/>
                </a:solidFill>
                <a:latin typeface="Courier New" pitchFamily="49" charset="0"/>
                <a:cs typeface="Courier New" pitchFamily="49" charset="0"/>
              </a:rPr>
              <a:t>class </a:t>
            </a:r>
            <a:r>
              <a:rPr lang="en-US" sz="2800" b="1" dirty="0" err="1" smtClean="0">
                <a:solidFill>
                  <a:srgbClr val="FFFFFF"/>
                </a:solidFill>
                <a:latin typeface="Courier New" pitchFamily="49" charset="0"/>
                <a:cs typeface="Courier New" pitchFamily="49" charset="0"/>
              </a:rPr>
              <a:t>HelloDemo</a:t>
            </a:r>
            <a:r>
              <a:rPr lang="en-US" sz="2800" b="1" dirty="0" smtClean="0">
                <a:solidFill>
                  <a:srgbClr val="FFFFFF"/>
                </a:solidFill>
                <a:latin typeface="Courier New" pitchFamily="49" charset="0"/>
                <a:cs typeface="Courier New" pitchFamily="49" charset="0"/>
              </a:rPr>
              <a:t> {</a:t>
            </a:r>
          </a:p>
          <a:p>
            <a:r>
              <a:rPr lang="en-US" sz="2800" b="1" dirty="0" smtClean="0">
                <a:solidFill>
                  <a:srgbClr val="FFFFFF"/>
                </a:solidFill>
                <a:latin typeface="Courier New" pitchFamily="49" charset="0"/>
                <a:cs typeface="Courier New" pitchFamily="49" charset="0"/>
              </a:rPr>
              <a:t>	</a:t>
            </a:r>
            <a:r>
              <a:rPr lang="en-US" sz="2800" b="1" dirty="0">
                <a:solidFill>
                  <a:srgbClr val="FFFFFF"/>
                </a:solidFill>
                <a:latin typeface="Courier New" pitchFamily="49" charset="0"/>
                <a:cs typeface="Courier New" pitchFamily="49" charset="0"/>
              </a:rPr>
              <a:t>	</a:t>
            </a:r>
            <a:r>
              <a:rPr lang="en-US" sz="2800" b="1" dirty="0" smtClean="0">
                <a:solidFill>
                  <a:srgbClr val="FFFFFF"/>
                </a:solidFill>
                <a:latin typeface="Courier New" pitchFamily="49" charset="0"/>
                <a:cs typeface="Courier New" pitchFamily="49" charset="0"/>
              </a:rPr>
              <a:t>…</a:t>
            </a:r>
          </a:p>
          <a:p>
            <a:r>
              <a:rPr lang="en-US" sz="2800" b="1" dirty="0" smtClean="0">
                <a:solidFill>
                  <a:srgbClr val="FFFFFF"/>
                </a:solidFill>
                <a:latin typeface="Courier New" pitchFamily="49" charset="0"/>
                <a:cs typeface="Courier New" pitchFamily="49" charset="0"/>
              </a:rPr>
              <a:t>		char *</a:t>
            </a:r>
            <a:r>
              <a:rPr lang="en-US" sz="2800" b="1" dirty="0" err="1" smtClean="0">
                <a:solidFill>
                  <a:srgbClr val="FFFFFF"/>
                </a:solidFill>
                <a:latin typeface="Courier New" pitchFamily="49" charset="0"/>
                <a:cs typeface="Courier New" pitchFamily="49" charset="0"/>
              </a:rPr>
              <a:t>sayHello</a:t>
            </a:r>
            <a:r>
              <a:rPr lang="en-US" sz="2800" b="1" dirty="0" smtClean="0">
                <a:solidFill>
                  <a:srgbClr val="FFFFFF"/>
                </a:solidFill>
                <a:latin typeface="Courier New" pitchFamily="49" charset="0"/>
                <a:cs typeface="Courier New" pitchFamily="49" charset="0"/>
              </a:rPr>
              <a:t>();</a:t>
            </a:r>
          </a:p>
          <a:p>
            <a:r>
              <a:rPr lang="en-US" sz="2800" b="1" dirty="0" smtClean="0">
                <a:solidFill>
                  <a:srgbClr val="FFFFFF"/>
                </a:solidFill>
                <a:latin typeface="Courier New" pitchFamily="49" charset="0"/>
                <a:cs typeface="Courier New" pitchFamily="49" charset="0"/>
              </a:rPr>
              <a:t>		….</a:t>
            </a:r>
            <a:endParaRPr lang="en-US" sz="2800" b="1" dirty="0">
              <a:solidFill>
                <a:srgbClr val="FFFFFF"/>
              </a:solidFill>
              <a:latin typeface="Courier New" pitchFamily="49" charset="0"/>
              <a:cs typeface="Courier New" pitchFamily="49" charset="0"/>
            </a:endParaRPr>
          </a:p>
          <a:p>
            <a:endParaRPr lang="en-US" sz="2800" b="1" dirty="0" smtClean="0">
              <a:solidFill>
                <a:srgbClr val="FFFFFF"/>
              </a:solidFill>
              <a:latin typeface="Century Gothic"/>
            </a:endParaRPr>
          </a:p>
          <a:p>
            <a:endParaRPr lang="en-US" sz="2800" b="1" dirty="0" smtClean="0">
              <a:latin typeface="Century Gothic"/>
            </a:endParaRPr>
          </a:p>
        </p:txBody>
      </p:sp>
      <p:sp>
        <p:nvSpPr>
          <p:cNvPr id="128" name="TextShape 4"/>
          <p:cNvSpPr txBox="1"/>
          <p:nvPr/>
        </p:nvSpPr>
        <p:spPr>
          <a:xfrm>
            <a:off x="12476520" y="7933576"/>
            <a:ext cx="5041080" cy="1047134"/>
          </a:xfrm>
          <a:prstGeom prst="rect">
            <a:avLst/>
          </a:prstGeom>
        </p:spPr>
        <p:txBody>
          <a:bodyPr lIns="108360" tIns="63360" rIns="108360" bIns="63360"/>
          <a:lstStyle/>
          <a:p>
            <a:r>
              <a:rPr lang="en-US" sz="2800" dirty="0" smtClean="0">
                <a:solidFill>
                  <a:srgbClr val="FFFFFF"/>
                </a:solidFill>
                <a:latin typeface="Century Gothic"/>
              </a:rPr>
              <a:t>Base class for the implementation</a:t>
            </a:r>
            <a:endParaRPr dirty="0">
              <a:solidFill>
                <a:srgbClr val="FFFFFF"/>
              </a:solidFill>
            </a:endParaRPr>
          </a:p>
        </p:txBody>
      </p:sp>
      <p:sp>
        <p:nvSpPr>
          <p:cNvPr id="129" name="Line 5"/>
          <p:cNvSpPr/>
          <p:nvPr/>
        </p:nvSpPr>
        <p:spPr>
          <a:xfrm>
            <a:off x="8209831" y="7324526"/>
            <a:ext cx="4173449" cy="883370"/>
          </a:xfrm>
          <a:prstGeom prst="line">
            <a:avLst/>
          </a:prstGeom>
          <a:ln>
            <a:solidFill>
              <a:srgbClr val="FFFFFF"/>
            </a:solidFill>
            <a:tailEnd type="triangle" w="med" len="med"/>
          </a:ln>
        </p:spPr>
      </p:sp>
      <p:sp>
        <p:nvSpPr>
          <p:cNvPr id="130" name="Line 6"/>
          <p:cNvSpPr/>
          <p:nvPr/>
        </p:nvSpPr>
        <p:spPr>
          <a:xfrm flipH="1">
            <a:off x="6913688" y="5181120"/>
            <a:ext cx="35752" cy="919270"/>
          </a:xfrm>
          <a:prstGeom prst="line">
            <a:avLst/>
          </a:prstGeom>
          <a:ln>
            <a:solidFill>
              <a:srgbClr val="FFFFFF"/>
            </a:solidFill>
            <a:tailEnd type="triangle" w="med" len="med"/>
          </a:ln>
        </p:spPr>
      </p:sp>
      <p:sp>
        <p:nvSpPr>
          <p:cNvPr id="131" name="TextShape 7"/>
          <p:cNvSpPr txBox="1"/>
          <p:nvPr/>
        </p:nvSpPr>
        <p:spPr>
          <a:xfrm>
            <a:off x="7184880" y="5665680"/>
            <a:ext cx="1720080" cy="540000"/>
          </a:xfrm>
          <a:prstGeom prst="rect">
            <a:avLst/>
          </a:prstGeom>
        </p:spPr>
        <p:txBody>
          <a:bodyPr lIns="108360" tIns="63360" rIns="108360" bIns="63360"/>
          <a:lstStyle/>
          <a:p>
            <a:r>
              <a:rPr lang="en-US" sz="2800">
                <a:solidFill>
                  <a:srgbClr val="FFFFFF"/>
                </a:solidFill>
                <a:latin typeface="Century Gothic"/>
              </a:rPr>
              <a:t>make all</a:t>
            </a:r>
            <a:endParaRPr>
              <a:solidFill>
                <a:srgbClr val="FFFFFF"/>
              </a:solidFill>
            </a:endParaRPr>
          </a:p>
        </p:txBody>
      </p:sp>
      <p:sp>
        <p:nvSpPr>
          <p:cNvPr id="132" name="TextShape 8"/>
          <p:cNvSpPr txBox="1"/>
          <p:nvPr/>
        </p:nvSpPr>
        <p:spPr>
          <a:xfrm>
            <a:off x="2737223" y="9772798"/>
            <a:ext cx="11521280" cy="2160240"/>
          </a:xfrm>
          <a:prstGeom prst="rect">
            <a:avLst/>
          </a:prstGeom>
        </p:spPr>
        <p:txBody>
          <a:bodyPr lIns="108360" tIns="63360" rIns="108360" bIns="63360"/>
          <a:lstStyle/>
          <a:p>
            <a:r>
              <a:rPr lang="en-US" sz="2800" b="1" dirty="0" err="1" smtClean="0">
                <a:solidFill>
                  <a:srgbClr val="FFFFFF"/>
                </a:solidFill>
                <a:latin typeface="Century Gothic"/>
              </a:rPr>
              <a:t>HelloDemo.h</a:t>
            </a:r>
            <a:endParaRPr lang="en-US" sz="2800" b="1" dirty="0" smtClean="0">
              <a:solidFill>
                <a:srgbClr val="FFFFFF"/>
              </a:solidFill>
              <a:latin typeface="Century Gothic"/>
            </a:endParaRPr>
          </a:p>
          <a:p>
            <a:r>
              <a:rPr lang="en-US" sz="2800" b="1" dirty="0" smtClean="0">
                <a:solidFill>
                  <a:srgbClr val="FFFFFF"/>
                </a:solidFill>
                <a:latin typeface="Century Gothic" pitchFamily="34" charset="0"/>
                <a:cs typeface="Courier New" pitchFamily="49" charset="0"/>
              </a:rPr>
              <a:t>HelloDemoImpl.cpp</a:t>
            </a:r>
            <a:endParaRPr b="1" dirty="0">
              <a:solidFill>
                <a:srgbClr val="FFFFFF"/>
              </a:solidFill>
              <a:latin typeface="Century Gothic" pitchFamily="34" charset="0"/>
              <a:cs typeface="Courier New" pitchFamily="49" charset="0"/>
            </a:endParaRPr>
          </a:p>
        </p:txBody>
      </p:sp>
      <p:sp>
        <p:nvSpPr>
          <p:cNvPr id="133" name="Line 9"/>
          <p:cNvSpPr/>
          <p:nvPr/>
        </p:nvSpPr>
        <p:spPr>
          <a:xfrm flipH="1">
            <a:off x="6913687" y="8692678"/>
            <a:ext cx="35753" cy="864096"/>
          </a:xfrm>
          <a:prstGeom prst="line">
            <a:avLst/>
          </a:prstGeom>
          <a:ln>
            <a:solidFill>
              <a:srgbClr val="FFFFFF"/>
            </a:solidFill>
            <a:tailEnd type="triangle" w="med" len="med"/>
          </a:ln>
        </p:spPr>
      </p:sp>
      <p:sp>
        <p:nvSpPr>
          <p:cNvPr id="134" name="Line 10"/>
          <p:cNvSpPr/>
          <p:nvPr/>
        </p:nvSpPr>
        <p:spPr>
          <a:xfrm flipH="1">
            <a:off x="10514086" y="8573656"/>
            <a:ext cx="1921753" cy="1343158"/>
          </a:xfrm>
          <a:prstGeom prst="line">
            <a:avLst/>
          </a:prstGeom>
          <a:ln>
            <a:solidFill>
              <a:srgbClr val="FFFFFF"/>
            </a:solidFill>
            <a:tailEnd type="triangle" w="med" len="med"/>
          </a:ln>
        </p:spPr>
        <p:txBody>
          <a:bodyPr lIns="90000" tIns="45000" rIns="90000" bIns="45000" anchor="ctr"/>
          <a:lstStyle/>
          <a:p>
            <a:pPr algn="ctr"/>
            <a:endParaRPr/>
          </a:p>
          <a:p>
            <a:pPr algn="ctr"/>
            <a:endParaRPr/>
          </a:p>
        </p:txBody>
      </p:sp>
      <p:cxnSp>
        <p:nvCxnSpPr>
          <p:cNvPr id="13" name="Straight Arrow Connector 12"/>
          <p:cNvCxnSpPr/>
          <p:nvPr/>
        </p:nvCxnSpPr>
        <p:spPr>
          <a:xfrm flipH="1">
            <a:off x="8641879" y="5740350"/>
            <a:ext cx="374441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Shape 4"/>
          <p:cNvSpPr txBox="1"/>
          <p:nvPr/>
        </p:nvSpPr>
        <p:spPr>
          <a:xfrm>
            <a:off x="12386295" y="5413296"/>
            <a:ext cx="5041080" cy="1047134"/>
          </a:xfrm>
          <a:prstGeom prst="rect">
            <a:avLst/>
          </a:prstGeom>
        </p:spPr>
        <p:txBody>
          <a:bodyPr lIns="108360" tIns="63360" rIns="108360" bIns="63360"/>
          <a:lstStyle/>
          <a:p>
            <a:r>
              <a:rPr lang="en-US" sz="2800" dirty="0" err="1" smtClean="0">
                <a:solidFill>
                  <a:srgbClr val="FFFFFF"/>
                </a:solidFill>
                <a:latin typeface="Century Gothic"/>
              </a:rPr>
              <a:t>Genereted</a:t>
            </a:r>
            <a:r>
              <a:rPr lang="en-US" sz="2800" dirty="0" smtClean="0">
                <a:solidFill>
                  <a:srgbClr val="FFFFFF"/>
                </a:solidFill>
                <a:latin typeface="Century Gothic"/>
              </a:rPr>
              <a:t> from IDL</a:t>
            </a:r>
            <a:endParaRPr dirty="0">
              <a:solidFill>
                <a:srgbClr val="FFFFFF"/>
              </a:solidFill>
            </a:endParaRPr>
          </a:p>
        </p:txBody>
      </p:sp>
      <p:cxnSp>
        <p:nvCxnSpPr>
          <p:cNvPr id="17" name="Straight Arrow Connector 16"/>
          <p:cNvCxnSpPr/>
          <p:nvPr/>
        </p:nvCxnSpPr>
        <p:spPr>
          <a:xfrm flipH="1" flipV="1">
            <a:off x="6841679" y="10420870"/>
            <a:ext cx="504056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Shape 4"/>
          <p:cNvSpPr txBox="1"/>
          <p:nvPr/>
        </p:nvSpPr>
        <p:spPr>
          <a:xfrm>
            <a:off x="11954247" y="10741888"/>
            <a:ext cx="5041080" cy="1047134"/>
          </a:xfrm>
          <a:prstGeom prst="rect">
            <a:avLst/>
          </a:prstGeom>
        </p:spPr>
        <p:txBody>
          <a:bodyPr lIns="108360" tIns="63360" rIns="108360" bIns="63360"/>
          <a:lstStyle/>
          <a:p>
            <a:r>
              <a:rPr lang="en-US" sz="2800" dirty="0" smtClean="0">
                <a:solidFill>
                  <a:srgbClr val="FFFFFF"/>
                </a:solidFill>
                <a:latin typeface="Century Gothic"/>
              </a:rPr>
              <a:t>To be implemented by user</a:t>
            </a:r>
            <a:endParaRPr dirty="0">
              <a:solidFill>
                <a:srgbClr val="FFFFFF"/>
              </a:solidFil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305000" y="603000"/>
            <a:ext cx="13792320" cy="803160"/>
          </a:xfrm>
          <a:prstGeom prst="rect">
            <a:avLst/>
          </a:prstGeom>
        </p:spPr>
        <p:txBody>
          <a:bodyPr lIns="201600" tIns="100800" rIns="201600" bIns="100800" anchor="ctr"/>
          <a:lstStyle/>
          <a:p>
            <a:pPr>
              <a:lnSpc>
                <a:spcPct val="100000"/>
              </a:lnSpc>
            </a:pPr>
            <a:r>
              <a:rPr lang="es-CL" sz="3900" dirty="0" smtClean="0">
                <a:solidFill>
                  <a:srgbClr val="C6D9F1"/>
                </a:solidFill>
                <a:latin typeface="Century Gothic"/>
              </a:rPr>
              <a:t>C++ </a:t>
            </a:r>
            <a:r>
              <a:rPr lang="es-CL" sz="3900" dirty="0" err="1">
                <a:solidFill>
                  <a:srgbClr val="C6D9F1"/>
                </a:solidFill>
                <a:latin typeface="Century Gothic"/>
              </a:rPr>
              <a:t>example</a:t>
            </a:r>
            <a:r>
              <a:rPr lang="es-CL" sz="3900" dirty="0">
                <a:solidFill>
                  <a:srgbClr val="C6D9F1"/>
                </a:solidFill>
                <a:latin typeface="Century Gothic"/>
              </a:rPr>
              <a:t>: </a:t>
            </a:r>
            <a:r>
              <a:rPr lang="es-CL" sz="3900" dirty="0" err="1">
                <a:solidFill>
                  <a:srgbClr val="C6D9F1"/>
                </a:solidFill>
                <a:latin typeface="Century Gothic"/>
              </a:rPr>
              <a:t>HelloDemoImpl</a:t>
            </a:r>
            <a:endParaRPr dirty="0"/>
          </a:p>
        </p:txBody>
      </p:sp>
      <p:sp>
        <p:nvSpPr>
          <p:cNvPr id="138" name="CustomShape 2"/>
          <p:cNvSpPr/>
          <p:nvPr/>
        </p:nvSpPr>
        <p:spPr>
          <a:xfrm>
            <a:off x="705600" y="1707902"/>
            <a:ext cx="16627680" cy="1058310"/>
          </a:xfrm>
          <a:prstGeom prst="rect">
            <a:avLst/>
          </a:prstGeom>
          <a:noFill/>
          <a:ln>
            <a:noFill/>
          </a:ln>
        </p:spPr>
        <p:txBody>
          <a:bodyPr/>
          <a:lstStyle/>
          <a:p>
            <a:pPr>
              <a:lnSpc>
                <a:spcPct val="100000"/>
              </a:lnSpc>
              <a:buFont typeface="Wingdings" charset="2"/>
              <a:buChar char=""/>
            </a:pPr>
            <a:r>
              <a:rPr lang="en-US" sz="3900" dirty="0">
                <a:solidFill>
                  <a:srgbClr val="FFFFFF"/>
                </a:solidFill>
                <a:latin typeface="Century Gothic"/>
              </a:rPr>
              <a:t>Implementation of the IDL </a:t>
            </a:r>
            <a:r>
              <a:rPr lang="en-US" sz="3900" dirty="0" smtClean="0">
                <a:solidFill>
                  <a:srgbClr val="FFFFFF"/>
                </a:solidFill>
                <a:latin typeface="Century Gothic"/>
              </a:rPr>
              <a:t>method:</a:t>
            </a:r>
            <a:endParaRPr dirty="0"/>
          </a:p>
        </p:txBody>
      </p:sp>
      <p:sp>
        <p:nvSpPr>
          <p:cNvPr id="139" name="CustomShape 3"/>
          <p:cNvSpPr/>
          <p:nvPr/>
        </p:nvSpPr>
        <p:spPr>
          <a:xfrm>
            <a:off x="1225055" y="2716014"/>
            <a:ext cx="14617624" cy="10009112"/>
          </a:xfrm>
          <a:prstGeom prst="rect">
            <a:avLst/>
          </a:prstGeom>
          <a:noFill/>
          <a:ln>
            <a:noFill/>
          </a:ln>
        </p:spPr>
        <p:txBody>
          <a:bodyPr/>
          <a:lstStyle/>
          <a:p>
            <a:pPr>
              <a:lnSpc>
                <a:spcPct val="100000"/>
              </a:lnSpc>
            </a:pPr>
            <a:r>
              <a:rPr lang="en-US" sz="2400" u="sng" dirty="0" err="1" smtClean="0">
                <a:solidFill>
                  <a:srgbClr val="FFFFFF"/>
                </a:solidFill>
                <a:latin typeface="Century Gothic"/>
              </a:rPr>
              <a:t>HelloDemoImpl.h</a:t>
            </a:r>
            <a:r>
              <a:rPr lang="en-US" sz="2400" u="sng" dirty="0" smtClean="0">
                <a:solidFill>
                  <a:srgbClr val="FFFFFF"/>
                </a:solidFill>
                <a:latin typeface="Century Gothic"/>
              </a:rPr>
              <a:t>:</a:t>
            </a:r>
          </a:p>
          <a:p>
            <a:pPr>
              <a:lnSpc>
                <a:spcPct val="100000"/>
              </a:lnSpc>
            </a:pPr>
            <a:endParaRPr lang="en-US" sz="2400" b="1" dirty="0" smtClean="0">
              <a:solidFill>
                <a:srgbClr val="FFFFFF"/>
              </a:solidFill>
              <a:latin typeface="Courier New" pitchFamily="49" charset="0"/>
              <a:cs typeface="Courier New" pitchFamily="49" charset="0"/>
            </a:endParaRPr>
          </a:p>
          <a:p>
            <a:pPr>
              <a:lnSpc>
                <a:spcPct val="100000"/>
              </a:lnSpc>
            </a:pPr>
            <a:r>
              <a:rPr lang="en-US" sz="2400" b="1" dirty="0" smtClean="0">
                <a:solidFill>
                  <a:srgbClr val="FFFFFF"/>
                </a:solidFill>
                <a:latin typeface="Courier New" pitchFamily="49" charset="0"/>
                <a:cs typeface="Courier New" pitchFamily="49" charset="0"/>
              </a:rPr>
              <a:t>#</a:t>
            </a:r>
            <a:r>
              <a:rPr lang="en-US" sz="2400" b="1" dirty="0" err="1" smtClean="0">
                <a:solidFill>
                  <a:srgbClr val="FFFFFF"/>
                </a:solidFill>
                <a:latin typeface="Courier New" pitchFamily="49" charset="0"/>
                <a:cs typeface="Courier New" pitchFamily="49" charset="0"/>
              </a:rPr>
              <a:t>ifndef</a:t>
            </a:r>
            <a:r>
              <a:rPr lang="en-US" sz="2400" b="1" dirty="0" smtClean="0">
                <a:solidFill>
                  <a:srgbClr val="FFFFFF"/>
                </a:solidFill>
                <a:latin typeface="Courier New" pitchFamily="49" charset="0"/>
                <a:cs typeface="Courier New" pitchFamily="49" charset="0"/>
              </a:rPr>
              <a:t> _HELLO_DEMO_H_</a:t>
            </a:r>
          </a:p>
          <a:p>
            <a:r>
              <a:rPr lang="en-US" sz="2400" b="1" dirty="0" smtClean="0">
                <a:solidFill>
                  <a:srgbClr val="FFFFFF"/>
                </a:solidFill>
                <a:latin typeface="Courier New" pitchFamily="49" charset="0"/>
                <a:cs typeface="Courier New" pitchFamily="49" charset="0"/>
              </a:rPr>
              <a:t>#define _HELLO_DEMO_H_</a:t>
            </a:r>
          </a:p>
          <a:p>
            <a:pPr>
              <a:lnSpc>
                <a:spcPct val="100000"/>
              </a:lnSpc>
            </a:pPr>
            <a:r>
              <a:rPr lang="en-US" sz="2400" b="1" dirty="0" smtClean="0">
                <a:solidFill>
                  <a:srgbClr val="FFFFFF"/>
                </a:solidFill>
                <a:latin typeface="Courier New" pitchFamily="49" charset="0"/>
                <a:cs typeface="Courier New" pitchFamily="49" charset="0"/>
              </a:rPr>
              <a:t>#include “</a:t>
            </a:r>
            <a:r>
              <a:rPr lang="en-US" sz="2400" b="1" dirty="0" err="1" smtClean="0">
                <a:solidFill>
                  <a:srgbClr val="FFFFFF"/>
                </a:solidFill>
                <a:latin typeface="Courier New" pitchFamily="49" charset="0"/>
                <a:cs typeface="Courier New" pitchFamily="49" charset="0"/>
              </a:rPr>
              <a:t>acscomponentImpl.h</a:t>
            </a:r>
            <a:r>
              <a:rPr lang="en-US" sz="2400" b="1" dirty="0" smtClean="0">
                <a:solidFill>
                  <a:srgbClr val="FFFFFF"/>
                </a:solidFill>
                <a:latin typeface="Courier New" pitchFamily="49" charset="0"/>
                <a:cs typeface="Courier New" pitchFamily="49" charset="0"/>
              </a:rPr>
              <a:t>”</a:t>
            </a:r>
          </a:p>
          <a:p>
            <a:pPr>
              <a:lnSpc>
                <a:spcPct val="100000"/>
              </a:lnSpc>
            </a:pPr>
            <a:r>
              <a:rPr lang="en-US" sz="2400" b="1" dirty="0" smtClean="0">
                <a:solidFill>
                  <a:srgbClr val="FFFFFF"/>
                </a:solidFill>
                <a:latin typeface="Courier New" pitchFamily="49" charset="0"/>
                <a:cs typeface="Courier New" pitchFamily="49" charset="0"/>
              </a:rPr>
              <a:t>#include “</a:t>
            </a:r>
            <a:r>
              <a:rPr lang="en-US" sz="2400" b="1" dirty="0" err="1" smtClean="0">
                <a:solidFill>
                  <a:srgbClr val="FFFFFF"/>
                </a:solidFill>
                <a:latin typeface="Courier New" pitchFamily="49" charset="0"/>
                <a:cs typeface="Courier New" pitchFamily="49" charset="0"/>
              </a:rPr>
              <a:t>HelloDemoS.h</a:t>
            </a:r>
            <a:r>
              <a:rPr lang="en-US" sz="2400" b="1" dirty="0" smtClean="0">
                <a:solidFill>
                  <a:srgbClr val="FFFFFF"/>
                </a:solidFill>
                <a:latin typeface="Courier New" pitchFamily="49" charset="0"/>
                <a:cs typeface="Courier New" pitchFamily="49" charset="0"/>
              </a:rPr>
              <a:t>”</a:t>
            </a:r>
          </a:p>
          <a:p>
            <a:pPr>
              <a:lnSpc>
                <a:spcPct val="100000"/>
              </a:lnSpc>
            </a:pPr>
            <a:endParaRPr lang="en-US" sz="2400" b="1" dirty="0" smtClean="0">
              <a:solidFill>
                <a:srgbClr val="FFFFFF"/>
              </a:solidFill>
              <a:latin typeface="Courier New" pitchFamily="49" charset="0"/>
              <a:cs typeface="Courier New" pitchFamily="49" charset="0"/>
            </a:endParaRPr>
          </a:p>
          <a:p>
            <a:pPr>
              <a:lnSpc>
                <a:spcPct val="100000"/>
              </a:lnSpc>
            </a:pPr>
            <a:r>
              <a:rPr lang="en-US" sz="2400" b="1" dirty="0" smtClean="0">
                <a:solidFill>
                  <a:srgbClr val="FFFFFF"/>
                </a:solidFill>
                <a:latin typeface="Courier New" pitchFamily="49" charset="0"/>
                <a:cs typeface="Courier New" pitchFamily="49" charset="0"/>
              </a:rPr>
              <a:t>class </a:t>
            </a:r>
            <a:r>
              <a:rPr lang="en-US" sz="2400" b="1" dirty="0" err="1">
                <a:solidFill>
                  <a:srgbClr val="FFFFFF"/>
                </a:solidFill>
                <a:latin typeface="Courier New" pitchFamily="49" charset="0"/>
                <a:cs typeface="Courier New" pitchFamily="49" charset="0"/>
              </a:rPr>
              <a:t>HelloDemoImpl</a:t>
            </a:r>
            <a:r>
              <a:rPr lang="en-US" sz="2400" b="1" dirty="0">
                <a:solidFill>
                  <a:srgbClr val="FFFFFF"/>
                </a:solidFill>
                <a:latin typeface="Courier New" pitchFamily="49" charset="0"/>
                <a:cs typeface="Courier New" pitchFamily="49" charset="0"/>
              </a:rPr>
              <a:t> </a:t>
            </a:r>
            <a:r>
              <a:rPr lang="en-US" sz="2400" b="1" dirty="0" smtClean="0">
                <a:solidFill>
                  <a:srgbClr val="FFFFFF"/>
                </a:solidFill>
                <a:latin typeface="Courier New" pitchFamily="49" charset="0"/>
                <a:cs typeface="Courier New" pitchFamily="49" charset="0"/>
              </a:rPr>
              <a:t>: </a:t>
            </a:r>
          </a:p>
          <a:p>
            <a:pPr>
              <a:lnSpc>
                <a:spcPct val="100000"/>
              </a:lnSpc>
            </a:pPr>
            <a:r>
              <a:rPr lang="en-US" sz="2400" b="1" dirty="0" smtClean="0">
                <a:solidFill>
                  <a:srgbClr val="FFFFFF"/>
                </a:solidFill>
                <a:latin typeface="Courier New" pitchFamily="49" charset="0"/>
                <a:cs typeface="Courier New" pitchFamily="49" charset="0"/>
              </a:rPr>
              <a:t>	public </a:t>
            </a:r>
            <a:r>
              <a:rPr lang="en-US" sz="2400" b="1" dirty="0" err="1" smtClean="0">
                <a:solidFill>
                  <a:srgbClr val="FFFFFF"/>
                </a:solidFill>
                <a:latin typeface="Courier New" pitchFamily="49" charset="0"/>
                <a:cs typeface="Courier New" pitchFamily="49" charset="0"/>
              </a:rPr>
              <a:t>acscomponent</a:t>
            </a:r>
            <a:r>
              <a:rPr lang="en-US" sz="2400" b="1" dirty="0" smtClean="0">
                <a:solidFill>
                  <a:srgbClr val="FFFFFF"/>
                </a:solidFill>
                <a:latin typeface="Courier New" pitchFamily="49" charset="0"/>
                <a:cs typeface="Courier New" pitchFamily="49" charset="0"/>
              </a:rPr>
              <a:t>::</a:t>
            </a:r>
            <a:r>
              <a:rPr lang="en-US" sz="2400" b="1" dirty="0" err="1" smtClean="0">
                <a:solidFill>
                  <a:srgbClr val="FFFFFF"/>
                </a:solidFill>
                <a:latin typeface="Courier New" pitchFamily="49" charset="0"/>
                <a:cs typeface="Courier New" pitchFamily="49" charset="0"/>
              </a:rPr>
              <a:t>ACSComponentImpl</a:t>
            </a:r>
            <a:r>
              <a:rPr lang="en-US" sz="2400" b="1" dirty="0" smtClean="0">
                <a:solidFill>
                  <a:srgbClr val="FFFFFF"/>
                </a:solidFill>
                <a:latin typeface="Courier New" pitchFamily="49" charset="0"/>
                <a:cs typeface="Courier New" pitchFamily="49" charset="0"/>
              </a:rPr>
              <a:t>, public </a:t>
            </a:r>
            <a:r>
              <a:rPr lang="en-US" sz="2400" b="1" dirty="0" err="1" smtClean="0">
                <a:solidFill>
                  <a:srgbClr val="FFFFFF"/>
                </a:solidFill>
                <a:latin typeface="Courier New" pitchFamily="49" charset="0"/>
                <a:cs typeface="Courier New" pitchFamily="49" charset="0"/>
              </a:rPr>
              <a:t>POA_demo</a:t>
            </a:r>
            <a:r>
              <a:rPr lang="en-US" sz="2400" b="1" dirty="0" smtClean="0">
                <a:solidFill>
                  <a:srgbClr val="FFFFFF"/>
                </a:solidFill>
                <a:latin typeface="Courier New" pitchFamily="49" charset="0"/>
                <a:cs typeface="Courier New" pitchFamily="49" charset="0"/>
              </a:rPr>
              <a:t>::</a:t>
            </a:r>
            <a:r>
              <a:rPr lang="en-US" sz="2400" b="1" dirty="0" err="1" smtClean="0">
                <a:solidFill>
                  <a:srgbClr val="FFFFFF"/>
                </a:solidFill>
                <a:latin typeface="Courier New" pitchFamily="49" charset="0"/>
                <a:cs typeface="Courier New" pitchFamily="49" charset="0"/>
              </a:rPr>
              <a:t>HelloDemo</a:t>
            </a:r>
            <a:r>
              <a:rPr lang="en-US" sz="2400" b="1" dirty="0" smtClean="0">
                <a:solidFill>
                  <a:srgbClr val="FFFFFF"/>
                </a:solidFill>
                <a:latin typeface="Courier New" pitchFamily="49" charset="0"/>
                <a:cs typeface="Courier New" pitchFamily="49" charset="0"/>
              </a:rPr>
              <a:t> {</a:t>
            </a:r>
            <a:endParaRPr lang="en-US" b="1" dirty="0">
              <a:latin typeface="Courier New" pitchFamily="49" charset="0"/>
              <a:cs typeface="Courier New" pitchFamily="49" charset="0"/>
            </a:endParaRPr>
          </a:p>
          <a:p>
            <a:pPr>
              <a:lnSpc>
                <a:spcPct val="100000"/>
              </a:lnSpc>
            </a:pPr>
            <a:r>
              <a:rPr lang="en-US" sz="2400" b="1" dirty="0" smtClean="0">
                <a:solidFill>
                  <a:srgbClr val="FFFFFF"/>
                </a:solidFill>
                <a:latin typeface="Courier New" pitchFamily="49" charset="0"/>
                <a:cs typeface="Courier New" pitchFamily="49" charset="0"/>
              </a:rPr>
              <a:t>public:       </a:t>
            </a:r>
          </a:p>
          <a:p>
            <a:pPr>
              <a:lnSpc>
                <a:spcPct val="100000"/>
              </a:lnSpc>
            </a:pPr>
            <a:r>
              <a:rPr lang="en-US" sz="2400" b="1" dirty="0" smtClean="0">
                <a:solidFill>
                  <a:srgbClr val="FFFFFF"/>
                </a:solidFill>
                <a:latin typeface="Courier New" pitchFamily="49" charset="0"/>
                <a:cs typeface="Courier New" pitchFamily="49" charset="0"/>
              </a:rPr>
              <a:t>     </a:t>
            </a:r>
            <a:r>
              <a:rPr lang="en-US" sz="2400" b="1" dirty="0" err="1" smtClean="0">
                <a:solidFill>
                  <a:srgbClr val="FFFFFF"/>
                </a:solidFill>
                <a:latin typeface="Courier New" pitchFamily="49" charset="0"/>
                <a:cs typeface="Courier New" pitchFamily="49" charset="0"/>
              </a:rPr>
              <a:t>HelloDemoImpl</a:t>
            </a:r>
            <a:r>
              <a:rPr lang="en-US" sz="2400" b="1" dirty="0" smtClean="0">
                <a:solidFill>
                  <a:srgbClr val="FFFFFF"/>
                </a:solidFill>
                <a:latin typeface="Courier New" pitchFamily="49" charset="0"/>
                <a:cs typeface="Courier New" pitchFamily="49" charset="0"/>
              </a:rPr>
              <a:t>(const </a:t>
            </a:r>
            <a:r>
              <a:rPr lang="en-US" sz="2400" b="1" dirty="0" err="1" smtClean="0">
                <a:solidFill>
                  <a:srgbClr val="FFFFFF"/>
                </a:solidFill>
                <a:latin typeface="Courier New" pitchFamily="49" charset="0"/>
                <a:cs typeface="Courier New" pitchFamily="49" charset="0"/>
              </a:rPr>
              <a:t>ACE_CString</a:t>
            </a:r>
            <a:r>
              <a:rPr lang="en-US" sz="2400" b="1" dirty="0" smtClean="0">
                <a:solidFill>
                  <a:srgbClr val="FFFFFF"/>
                </a:solidFill>
                <a:latin typeface="Courier New" pitchFamily="49" charset="0"/>
                <a:cs typeface="Courier New" pitchFamily="49" charset="0"/>
              </a:rPr>
              <a:t> &amp;name, </a:t>
            </a:r>
            <a:r>
              <a:rPr lang="en-US" sz="2400" b="1" dirty="0" err="1" smtClean="0">
                <a:solidFill>
                  <a:srgbClr val="FFFFFF"/>
                </a:solidFill>
                <a:latin typeface="Courier New" pitchFamily="49" charset="0"/>
                <a:cs typeface="Courier New" pitchFamily="49" charset="0"/>
              </a:rPr>
              <a:t>maci</a:t>
            </a:r>
            <a:r>
              <a:rPr lang="en-US" sz="2400" b="1" dirty="0" smtClean="0">
                <a:solidFill>
                  <a:srgbClr val="FFFFFF"/>
                </a:solidFill>
                <a:latin typeface="Courier New" pitchFamily="49" charset="0"/>
                <a:cs typeface="Courier New" pitchFamily="49" charset="0"/>
              </a:rPr>
              <a:t>::</a:t>
            </a:r>
            <a:r>
              <a:rPr lang="en-US" sz="2400" b="1" dirty="0" err="1" smtClean="0">
                <a:solidFill>
                  <a:srgbClr val="FFFFFF"/>
                </a:solidFill>
                <a:latin typeface="Courier New" pitchFamily="49" charset="0"/>
                <a:cs typeface="Courier New" pitchFamily="49" charset="0"/>
              </a:rPr>
              <a:t>ContainerSrvices</a:t>
            </a:r>
            <a:r>
              <a:rPr lang="en-US" sz="2400" b="1" dirty="0" smtClean="0">
                <a:solidFill>
                  <a:srgbClr val="FFFFFF"/>
                </a:solidFill>
                <a:latin typeface="Courier New" pitchFamily="49" charset="0"/>
                <a:cs typeface="Courier New" pitchFamily="49" charset="0"/>
              </a:rPr>
              <a:t> *</a:t>
            </a:r>
            <a:r>
              <a:rPr lang="en-US" sz="2400" b="1" dirty="0" err="1" smtClean="0">
                <a:solidFill>
                  <a:srgbClr val="FFFFFF"/>
                </a:solidFill>
                <a:latin typeface="Courier New" pitchFamily="49" charset="0"/>
                <a:cs typeface="Courier New" pitchFamily="49" charset="0"/>
              </a:rPr>
              <a:t>cs</a:t>
            </a:r>
            <a:r>
              <a:rPr lang="en-US" sz="2400" b="1" dirty="0" smtClean="0">
                <a:solidFill>
                  <a:srgbClr val="FFFFFF"/>
                </a:solidFill>
                <a:latin typeface="Courier New" pitchFamily="49" charset="0"/>
                <a:cs typeface="Courier New" pitchFamily="49" charset="0"/>
              </a:rPr>
              <a:t>);</a:t>
            </a:r>
            <a:endParaRPr b="1" dirty="0">
              <a:latin typeface="Courier New" pitchFamily="49" charset="0"/>
              <a:cs typeface="Courier New" pitchFamily="49" charset="0"/>
            </a:endParaRPr>
          </a:p>
          <a:p>
            <a:pPr>
              <a:lnSpc>
                <a:spcPct val="100000"/>
              </a:lnSpc>
            </a:pPr>
            <a:r>
              <a:rPr lang="en-US" sz="2400" b="1" dirty="0" smtClean="0">
                <a:solidFill>
                  <a:srgbClr val="FFFFFF"/>
                </a:solidFill>
                <a:latin typeface="Courier New" pitchFamily="49" charset="0"/>
                <a:cs typeface="Courier New" pitchFamily="49" charset="0"/>
              </a:rPr>
              <a:t>	~</a:t>
            </a:r>
            <a:r>
              <a:rPr lang="en-US" sz="2400" b="1" dirty="0" err="1" smtClean="0">
                <a:solidFill>
                  <a:srgbClr val="FFFFFF"/>
                </a:solidFill>
                <a:latin typeface="Courier New" pitchFamily="49" charset="0"/>
                <a:cs typeface="Courier New" pitchFamily="49" charset="0"/>
              </a:rPr>
              <a:t>HelloDemoImpl</a:t>
            </a:r>
            <a:r>
              <a:rPr lang="en-US" sz="2400" b="1" dirty="0" smtClean="0">
                <a:solidFill>
                  <a:srgbClr val="FFFFFF"/>
                </a:solidFill>
                <a:latin typeface="Courier New" pitchFamily="49" charset="0"/>
                <a:cs typeface="Courier New" pitchFamily="49" charset="0"/>
              </a:rPr>
              <a:t>();</a:t>
            </a:r>
          </a:p>
          <a:p>
            <a:pPr>
              <a:lnSpc>
                <a:spcPct val="100000"/>
              </a:lnSpc>
            </a:pPr>
            <a:r>
              <a:rPr lang="en-US" sz="2400" b="1" dirty="0" smtClean="0">
                <a:solidFill>
                  <a:srgbClr val="FFFFFF"/>
                </a:solidFill>
                <a:latin typeface="Courier New" pitchFamily="49" charset="0"/>
                <a:cs typeface="Courier New" pitchFamily="49" charset="0"/>
              </a:rPr>
              <a:t>// lifecycle methods</a:t>
            </a:r>
          </a:p>
          <a:p>
            <a:pPr>
              <a:lnSpc>
                <a:spcPct val="100000"/>
              </a:lnSpc>
            </a:pPr>
            <a:r>
              <a:rPr lang="en-US" sz="2400" b="1" dirty="0" smtClean="0">
                <a:solidFill>
                  <a:srgbClr val="FFFFFF"/>
                </a:solidFill>
                <a:latin typeface="Courier New" pitchFamily="49" charset="0"/>
                <a:cs typeface="Courier New" pitchFamily="49" charset="0"/>
              </a:rPr>
              <a:t>     char* </a:t>
            </a:r>
            <a:r>
              <a:rPr lang="en-US" sz="2400" b="1" dirty="0" err="1">
                <a:solidFill>
                  <a:srgbClr val="FFFFFF"/>
                </a:solidFill>
                <a:latin typeface="Courier New" pitchFamily="49" charset="0"/>
                <a:cs typeface="Courier New" pitchFamily="49" charset="0"/>
              </a:rPr>
              <a:t>sayHello</a:t>
            </a:r>
            <a:r>
              <a:rPr lang="en-US" sz="2400" b="1" dirty="0" smtClean="0">
                <a:solidFill>
                  <a:srgbClr val="FFFFFF"/>
                </a:solidFill>
                <a:latin typeface="Courier New" pitchFamily="49" charset="0"/>
                <a:cs typeface="Courier New" pitchFamily="49" charset="0"/>
              </a:rPr>
              <a:t>(); // implementation of IDL method</a:t>
            </a:r>
          </a:p>
          <a:p>
            <a:pPr>
              <a:lnSpc>
                <a:spcPct val="100000"/>
              </a:lnSpc>
            </a:pPr>
            <a:r>
              <a:rPr lang="en-US" sz="2400" b="1" dirty="0" smtClean="0">
                <a:solidFill>
                  <a:srgbClr val="FFFFFF"/>
                </a:solidFill>
                <a:latin typeface="Courier New" pitchFamily="49" charset="0"/>
                <a:cs typeface="Courier New" pitchFamily="49" charset="0"/>
              </a:rPr>
              <a:t>}</a:t>
            </a:r>
          </a:p>
          <a:p>
            <a:pPr>
              <a:lnSpc>
                <a:spcPct val="100000"/>
              </a:lnSpc>
            </a:pPr>
            <a:r>
              <a:rPr lang="en-US" sz="2400" b="1" dirty="0" smtClean="0">
                <a:solidFill>
                  <a:srgbClr val="FFFFFF"/>
                </a:solidFill>
                <a:latin typeface="Courier New" pitchFamily="49" charset="0"/>
                <a:cs typeface="Courier New" pitchFamily="49" charset="0"/>
              </a:rPr>
              <a:t>#</a:t>
            </a:r>
            <a:r>
              <a:rPr lang="en-US" sz="2400" b="1" dirty="0" err="1" smtClean="0">
                <a:solidFill>
                  <a:srgbClr val="FFFFFF"/>
                </a:solidFill>
                <a:latin typeface="Courier New" pitchFamily="49" charset="0"/>
                <a:cs typeface="Courier New" pitchFamily="49" charset="0"/>
              </a:rPr>
              <a:t>endif</a:t>
            </a:r>
            <a:endParaRPr lang="en-US" sz="2400" b="1" dirty="0" smtClean="0">
              <a:solidFill>
                <a:srgbClr val="FFFFFF"/>
              </a:solidFill>
              <a:latin typeface="Courier New" pitchFamily="49" charset="0"/>
              <a:cs typeface="Courier New" pitchFamily="49" charset="0"/>
            </a:endParaRPr>
          </a:p>
          <a:p>
            <a:pPr>
              <a:lnSpc>
                <a:spcPct val="100000"/>
              </a:lnSpc>
            </a:pPr>
            <a:r>
              <a:rPr lang="en-US" sz="2400" u="sng" dirty="0" smtClean="0">
                <a:solidFill>
                  <a:srgbClr val="FFFFFF"/>
                </a:solidFill>
                <a:latin typeface="Century Gothic" pitchFamily="34" charset="0"/>
                <a:cs typeface="Courier New" pitchFamily="49" charset="0"/>
              </a:rPr>
              <a:t>HelloDemoImpl.cpp:</a:t>
            </a:r>
          </a:p>
          <a:p>
            <a:pPr>
              <a:lnSpc>
                <a:spcPct val="100000"/>
              </a:lnSpc>
            </a:pPr>
            <a:endParaRPr lang="en-US" sz="2400" b="1" u="sng" dirty="0" smtClean="0">
              <a:solidFill>
                <a:srgbClr val="FFFFFF"/>
              </a:solidFill>
              <a:latin typeface="Century Gothic" pitchFamily="34" charset="0"/>
              <a:cs typeface="Courier New" pitchFamily="49" charset="0"/>
            </a:endParaRPr>
          </a:p>
          <a:p>
            <a:pPr>
              <a:lnSpc>
                <a:spcPct val="100000"/>
              </a:lnSpc>
            </a:pPr>
            <a:r>
              <a:rPr lang="en-US" sz="2400" b="1" dirty="0" smtClean="0">
                <a:solidFill>
                  <a:srgbClr val="FFFFFF"/>
                </a:solidFill>
                <a:latin typeface="Courier New" pitchFamily="49" charset="0"/>
                <a:cs typeface="Courier New" pitchFamily="49" charset="0"/>
              </a:rPr>
              <a:t>#include “</a:t>
            </a:r>
            <a:r>
              <a:rPr lang="en-US" sz="2400" b="1" dirty="0" err="1" smtClean="0">
                <a:solidFill>
                  <a:srgbClr val="FFFFFF"/>
                </a:solidFill>
                <a:latin typeface="Courier New" pitchFamily="49" charset="0"/>
                <a:cs typeface="Courier New" pitchFamily="49" charset="0"/>
              </a:rPr>
              <a:t>HelloDemoImpl.h</a:t>
            </a:r>
            <a:r>
              <a:rPr lang="en-US" sz="2400" b="1" dirty="0" smtClean="0">
                <a:solidFill>
                  <a:srgbClr val="FFFFFF"/>
                </a:solidFill>
                <a:latin typeface="Courier New" pitchFamily="49" charset="0"/>
                <a:cs typeface="Courier New" pitchFamily="49" charset="0"/>
              </a:rPr>
              <a:t>”</a:t>
            </a:r>
          </a:p>
          <a:p>
            <a:pPr>
              <a:lnSpc>
                <a:spcPct val="100000"/>
              </a:lnSpc>
            </a:pPr>
            <a:r>
              <a:rPr lang="en-US" sz="2400" b="1" dirty="0" err="1" smtClean="0">
                <a:solidFill>
                  <a:srgbClr val="FFFFFF"/>
                </a:solidFill>
                <a:latin typeface="Courier New" pitchFamily="49" charset="0"/>
                <a:cs typeface="Courier New" pitchFamily="49" charset="0"/>
              </a:rPr>
              <a:t>HelloDemoImpl</a:t>
            </a:r>
            <a:r>
              <a:rPr lang="en-US" sz="2400" b="1" dirty="0" smtClean="0">
                <a:solidFill>
                  <a:srgbClr val="FFFFFF"/>
                </a:solidFill>
                <a:latin typeface="Courier New" pitchFamily="49" charset="0"/>
                <a:cs typeface="Courier New" pitchFamily="49" charset="0"/>
              </a:rPr>
              <a:t>::</a:t>
            </a:r>
            <a:r>
              <a:rPr lang="en-US" sz="2400" b="1" dirty="0" err="1" smtClean="0">
                <a:solidFill>
                  <a:srgbClr val="FFFFFF"/>
                </a:solidFill>
                <a:latin typeface="Courier New" pitchFamily="49" charset="0"/>
                <a:cs typeface="Courier New" pitchFamily="49" charset="0"/>
              </a:rPr>
              <a:t>HelloDemoImpl</a:t>
            </a:r>
            <a:r>
              <a:rPr lang="en-US" sz="2400" b="1" dirty="0" smtClean="0">
                <a:solidFill>
                  <a:srgbClr val="FFFFFF"/>
                </a:solidFill>
                <a:latin typeface="Courier New" pitchFamily="49" charset="0"/>
                <a:cs typeface="Courier New" pitchFamily="49" charset="0"/>
              </a:rPr>
              <a:t>(const </a:t>
            </a:r>
            <a:r>
              <a:rPr lang="en-US" sz="2400" b="1" dirty="0" err="1" smtClean="0">
                <a:solidFill>
                  <a:srgbClr val="FFFFFF"/>
                </a:solidFill>
                <a:latin typeface="Courier New" pitchFamily="49" charset="0"/>
                <a:cs typeface="Courier New" pitchFamily="49" charset="0"/>
              </a:rPr>
              <a:t>ACE_CString</a:t>
            </a:r>
            <a:r>
              <a:rPr lang="en-US" sz="2400" b="1" dirty="0" smtClean="0">
                <a:solidFill>
                  <a:srgbClr val="FFFFFF"/>
                </a:solidFill>
                <a:latin typeface="Courier New" pitchFamily="49" charset="0"/>
                <a:cs typeface="Courier New" pitchFamily="49" charset="0"/>
              </a:rPr>
              <a:t> &amp;name, </a:t>
            </a:r>
            <a:r>
              <a:rPr lang="en-US" sz="2400" b="1" dirty="0" err="1" smtClean="0">
                <a:solidFill>
                  <a:srgbClr val="FFFFFF"/>
                </a:solidFill>
                <a:latin typeface="Courier New" pitchFamily="49" charset="0"/>
                <a:cs typeface="Courier New" pitchFamily="49" charset="0"/>
              </a:rPr>
              <a:t>maci</a:t>
            </a:r>
            <a:r>
              <a:rPr lang="en-US" sz="2400" b="1" dirty="0" smtClean="0">
                <a:solidFill>
                  <a:srgbClr val="FFFFFF"/>
                </a:solidFill>
                <a:latin typeface="Courier New" pitchFamily="49" charset="0"/>
                <a:cs typeface="Courier New" pitchFamily="49" charset="0"/>
              </a:rPr>
              <a:t>::</a:t>
            </a:r>
            <a:r>
              <a:rPr lang="en-US" sz="2400" b="1" dirty="0" err="1" smtClean="0">
                <a:solidFill>
                  <a:srgbClr val="FFFFFF"/>
                </a:solidFill>
                <a:latin typeface="Courier New" pitchFamily="49" charset="0"/>
                <a:cs typeface="Courier New" pitchFamily="49" charset="0"/>
              </a:rPr>
              <a:t>ContainerSrvices</a:t>
            </a:r>
            <a:r>
              <a:rPr lang="en-US" sz="2400" b="1" dirty="0" smtClean="0">
                <a:solidFill>
                  <a:srgbClr val="FFFFFF"/>
                </a:solidFill>
                <a:latin typeface="Courier New" pitchFamily="49" charset="0"/>
                <a:cs typeface="Courier New" pitchFamily="49" charset="0"/>
              </a:rPr>
              <a:t> *</a:t>
            </a:r>
            <a:r>
              <a:rPr lang="en-US" sz="2400" b="1" dirty="0" err="1" smtClean="0">
                <a:solidFill>
                  <a:srgbClr val="FFFFFF"/>
                </a:solidFill>
                <a:latin typeface="Courier New" pitchFamily="49" charset="0"/>
                <a:cs typeface="Courier New" pitchFamily="49" charset="0"/>
              </a:rPr>
              <a:t>cs</a:t>
            </a:r>
            <a:r>
              <a:rPr lang="en-US" sz="2400" b="1" dirty="0" smtClean="0">
                <a:solidFill>
                  <a:srgbClr val="FFFFFF"/>
                </a:solidFill>
                <a:latin typeface="Courier New" pitchFamily="49" charset="0"/>
                <a:cs typeface="Courier New" pitchFamily="49" charset="0"/>
              </a:rPr>
              <a:t>) : </a:t>
            </a:r>
            <a:r>
              <a:rPr lang="en-US" sz="2400" b="1" dirty="0" err="1" smtClean="0">
                <a:solidFill>
                  <a:srgbClr val="FFFFFF"/>
                </a:solidFill>
                <a:latin typeface="Courier New" pitchFamily="49" charset="0"/>
                <a:cs typeface="Courier New" pitchFamily="49" charset="0"/>
              </a:rPr>
              <a:t>ACSComponentImpl</a:t>
            </a:r>
            <a:r>
              <a:rPr lang="en-US" sz="2400" b="1" dirty="0" smtClean="0">
                <a:solidFill>
                  <a:srgbClr val="FFFFFF"/>
                </a:solidFill>
                <a:latin typeface="Courier New" pitchFamily="49" charset="0"/>
                <a:cs typeface="Courier New" pitchFamily="49" charset="0"/>
              </a:rPr>
              <a:t>(name, </a:t>
            </a:r>
            <a:r>
              <a:rPr lang="en-US" sz="2400" b="1" dirty="0" err="1" smtClean="0">
                <a:solidFill>
                  <a:srgbClr val="FFFFFF"/>
                </a:solidFill>
                <a:latin typeface="Courier New" pitchFamily="49" charset="0"/>
                <a:cs typeface="Courier New" pitchFamily="49" charset="0"/>
              </a:rPr>
              <a:t>cs</a:t>
            </a:r>
            <a:r>
              <a:rPr lang="en-US" sz="2400" b="1" dirty="0" smtClean="0">
                <a:solidFill>
                  <a:srgbClr val="FFFFFF"/>
                </a:solidFill>
                <a:latin typeface="Courier New" pitchFamily="49" charset="0"/>
                <a:cs typeface="Courier New" pitchFamily="49" charset="0"/>
              </a:rPr>
              <a:t>) {…}</a:t>
            </a:r>
          </a:p>
          <a:p>
            <a:pPr>
              <a:lnSpc>
                <a:spcPct val="100000"/>
              </a:lnSpc>
            </a:pPr>
            <a:endParaRPr lang="en-US" sz="2400" b="1" dirty="0" smtClean="0">
              <a:solidFill>
                <a:srgbClr val="FFFFFF"/>
              </a:solidFill>
              <a:latin typeface="Courier New" pitchFamily="49" charset="0"/>
              <a:cs typeface="Courier New" pitchFamily="49" charset="0"/>
            </a:endParaRPr>
          </a:p>
          <a:p>
            <a:pPr>
              <a:lnSpc>
                <a:spcPct val="100000"/>
              </a:lnSpc>
            </a:pPr>
            <a:r>
              <a:rPr lang="en-US" sz="2400" b="1" dirty="0" smtClean="0">
                <a:solidFill>
                  <a:srgbClr val="FFFFFF"/>
                </a:solidFill>
                <a:latin typeface="Courier New" pitchFamily="49" charset="0"/>
                <a:cs typeface="Courier New" pitchFamily="49" charset="0"/>
              </a:rPr>
              <a:t>char *</a:t>
            </a:r>
            <a:r>
              <a:rPr lang="en-US" sz="2400" b="1" dirty="0" err="1" smtClean="0">
                <a:solidFill>
                  <a:srgbClr val="FFFFFF"/>
                </a:solidFill>
                <a:latin typeface="Courier New" pitchFamily="49" charset="0"/>
                <a:cs typeface="Courier New" pitchFamily="49" charset="0"/>
              </a:rPr>
              <a:t>HelloDemoImpl</a:t>
            </a:r>
            <a:r>
              <a:rPr lang="en-US" sz="2400" b="1" dirty="0" smtClean="0">
                <a:solidFill>
                  <a:srgbClr val="FFFFFF"/>
                </a:solidFill>
                <a:latin typeface="Courier New" pitchFamily="49" charset="0"/>
                <a:cs typeface="Courier New" pitchFamily="49" charset="0"/>
              </a:rPr>
              <a:t>::</a:t>
            </a:r>
            <a:r>
              <a:rPr lang="en-US" sz="2400" b="1" dirty="0" err="1" smtClean="0">
                <a:solidFill>
                  <a:srgbClr val="FFFFFF"/>
                </a:solidFill>
                <a:latin typeface="Courier New" pitchFamily="49" charset="0"/>
                <a:cs typeface="Courier New" pitchFamily="49" charset="0"/>
              </a:rPr>
              <a:t>sayHello</a:t>
            </a:r>
            <a:r>
              <a:rPr lang="en-US" sz="2400" b="1" dirty="0" smtClean="0">
                <a:solidFill>
                  <a:srgbClr val="FFFFFF"/>
                </a:solidFill>
                <a:latin typeface="Courier New" pitchFamily="49" charset="0"/>
                <a:cs typeface="Courier New" pitchFamily="49" charset="0"/>
              </a:rPr>
              <a:t>(){ std::</a:t>
            </a:r>
            <a:r>
              <a:rPr lang="en-US" sz="2400" b="1" dirty="0" err="1" smtClean="0">
                <a:solidFill>
                  <a:srgbClr val="FFFFFF"/>
                </a:solidFill>
                <a:latin typeface="Courier New" pitchFamily="49" charset="0"/>
                <a:cs typeface="Courier New" pitchFamily="49" charset="0"/>
              </a:rPr>
              <a:t>cout</a:t>
            </a:r>
            <a:r>
              <a:rPr lang="en-US" sz="2400" b="1" dirty="0" smtClean="0">
                <a:solidFill>
                  <a:srgbClr val="FFFFFF"/>
                </a:solidFill>
                <a:latin typeface="Courier New" pitchFamily="49" charset="0"/>
                <a:cs typeface="Courier New" pitchFamily="49" charset="0"/>
              </a:rPr>
              <a:t> &lt;&lt; “Hello World” &lt;&lt; std::</a:t>
            </a:r>
            <a:r>
              <a:rPr lang="en-US" sz="2400" b="1" dirty="0" err="1" smtClean="0">
                <a:solidFill>
                  <a:srgbClr val="FFFFFF"/>
                </a:solidFill>
                <a:latin typeface="Courier New" pitchFamily="49" charset="0"/>
                <a:cs typeface="Courier New" pitchFamily="49" charset="0"/>
              </a:rPr>
              <a:t>endl</a:t>
            </a:r>
            <a:r>
              <a:rPr lang="en-US" sz="2400" b="1" dirty="0" smtClean="0">
                <a:solidFill>
                  <a:srgbClr val="FFFFFF"/>
                </a:solidFill>
                <a:latin typeface="Courier New" pitchFamily="49" charset="0"/>
                <a:cs typeface="Courier New" pitchFamily="49" charset="0"/>
              </a:rPr>
              <a:t>; </a:t>
            </a:r>
          </a:p>
          <a:p>
            <a:pPr>
              <a:lnSpc>
                <a:spcPct val="100000"/>
              </a:lnSpc>
            </a:pPr>
            <a:r>
              <a:rPr lang="en-US" sz="2400" b="1" dirty="0" smtClean="0">
                <a:solidFill>
                  <a:srgbClr val="FFFFFF"/>
                </a:solidFill>
                <a:latin typeface="Courier New" pitchFamily="49" charset="0"/>
                <a:cs typeface="Courier New" pitchFamily="49" charset="0"/>
              </a:rPr>
              <a:t>return “</a:t>
            </a:r>
            <a:r>
              <a:rPr lang="en-US" sz="2400" b="1" dirty="0" err="1" smtClean="0">
                <a:solidFill>
                  <a:srgbClr val="FFFFFF"/>
                </a:solidFill>
                <a:latin typeface="Courier New" pitchFamily="49" charset="0"/>
                <a:cs typeface="Courier New" pitchFamily="49" charset="0"/>
              </a:rPr>
              <a:t>HelloWorld</a:t>
            </a:r>
            <a:r>
              <a:rPr lang="en-US" sz="2400" b="1" dirty="0" smtClean="0">
                <a:solidFill>
                  <a:srgbClr val="FFFFFF"/>
                </a:solidFill>
                <a:latin typeface="Courier New" pitchFamily="49" charset="0"/>
                <a:cs typeface="Courier New" pitchFamily="49" charset="0"/>
              </a:rPr>
              <a:t>”; }</a:t>
            </a:r>
          </a:p>
          <a:p>
            <a:pPr>
              <a:lnSpc>
                <a:spcPct val="100000"/>
              </a:lnSpc>
            </a:pPr>
            <a:endParaRPr lang="en-US" sz="2400" b="1" dirty="0" smtClean="0">
              <a:solidFill>
                <a:srgbClr val="FFFFFF"/>
              </a:solidFill>
              <a:latin typeface="Courier New" pitchFamily="49" charset="0"/>
              <a:cs typeface="Courier New" pitchFamily="49" charset="0"/>
            </a:endParaRPr>
          </a:p>
          <a:p>
            <a:pPr>
              <a:lnSpc>
                <a:spcPct val="100000"/>
              </a:lnSpc>
            </a:pPr>
            <a:r>
              <a:rPr lang="en-US" sz="2400" b="1" dirty="0" smtClean="0">
                <a:solidFill>
                  <a:schemeClr val="bg1"/>
                </a:solidFill>
                <a:latin typeface="Courier New" pitchFamily="49" charset="0"/>
                <a:cs typeface="Courier New" pitchFamily="49" charset="0"/>
              </a:rPr>
              <a:t>#include &lt;</a:t>
            </a:r>
            <a:r>
              <a:rPr lang="en-US" sz="2400" b="1" dirty="0" err="1" smtClean="0">
                <a:solidFill>
                  <a:schemeClr val="bg1"/>
                </a:solidFill>
                <a:latin typeface="Courier New" pitchFamily="49" charset="0"/>
                <a:cs typeface="Courier New" pitchFamily="49" charset="0"/>
              </a:rPr>
              <a:t>maciACSComponentDefines.h</a:t>
            </a:r>
            <a:r>
              <a:rPr lang="en-US" sz="2400" b="1" dirty="0" smtClean="0">
                <a:solidFill>
                  <a:schemeClr val="bg1"/>
                </a:solidFill>
                <a:latin typeface="Courier New" pitchFamily="49" charset="0"/>
                <a:cs typeface="Courier New" pitchFamily="49" charset="0"/>
              </a:rPr>
              <a:t>&gt;</a:t>
            </a:r>
          </a:p>
          <a:p>
            <a:pPr>
              <a:lnSpc>
                <a:spcPct val="100000"/>
              </a:lnSpc>
            </a:pPr>
            <a:r>
              <a:rPr lang="en-US" sz="2400" b="1" dirty="0" smtClean="0">
                <a:solidFill>
                  <a:schemeClr val="bg1"/>
                </a:solidFill>
                <a:latin typeface="Courier New" pitchFamily="49" charset="0"/>
                <a:cs typeface="Courier New" pitchFamily="49" charset="0"/>
              </a:rPr>
              <a:t>MACI_DLL_SUPPORT_FUNCTIONS(</a:t>
            </a:r>
            <a:r>
              <a:rPr lang="en-US" sz="2400" b="1" dirty="0" err="1" smtClean="0">
                <a:solidFill>
                  <a:srgbClr val="FFFFFF"/>
                </a:solidFill>
                <a:latin typeface="Courier New" pitchFamily="49" charset="0"/>
                <a:cs typeface="Courier New" pitchFamily="49" charset="0"/>
              </a:rPr>
              <a:t>HelloDemoImpl</a:t>
            </a:r>
            <a:r>
              <a:rPr lang="en-US" sz="2400" b="1" dirty="0" smtClean="0">
                <a:solidFill>
                  <a:schemeClr val="bg1"/>
                </a:solidFill>
                <a:latin typeface="Courier New" pitchFamily="49" charset="0"/>
                <a:cs typeface="Courier New" pitchFamily="49" charset="0"/>
              </a:rPr>
              <a:t>)</a:t>
            </a:r>
            <a:endParaRPr sz="2400" b="1" dirty="0">
              <a:solidFill>
                <a:schemeClr val="bg1"/>
              </a:solidFill>
              <a:latin typeface="Courier New" pitchFamily="49" charset="0"/>
              <a:cs typeface="Courier New" pitchFamily="49" charset="0"/>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40" name="CustomShape 1"/>
          <p:cNvSpPr/>
          <p:nvPr/>
        </p:nvSpPr>
        <p:spPr>
          <a:xfrm>
            <a:off x="0" y="352800"/>
            <a:ext cx="18003600" cy="893520"/>
          </a:xfrm>
          <a:prstGeom prst="rect">
            <a:avLst/>
          </a:prstGeom>
          <a:noFill/>
          <a:ln>
            <a:noFill/>
          </a:ln>
        </p:spPr>
        <p:txBody>
          <a:bodyPr/>
          <a:lstStyle/>
          <a:p>
            <a:pPr algn="ctr">
              <a:lnSpc>
                <a:spcPct val="100000"/>
              </a:lnSpc>
            </a:pPr>
            <a:r>
              <a:rPr lang="en-US" sz="3900">
                <a:solidFill>
                  <a:srgbClr val="C6D9F1"/>
                </a:solidFill>
                <a:latin typeface="Century Gothic"/>
              </a:rPr>
              <a:t>Questions?</a:t>
            </a:r>
            <a:endParaRPr/>
          </a:p>
        </p:txBody>
      </p:sp>
      <p:sp>
        <p:nvSpPr>
          <p:cNvPr id="141" name="CustomShape 2"/>
          <p:cNvSpPr/>
          <p:nvPr/>
        </p:nvSpPr>
        <p:spPr>
          <a:xfrm>
            <a:off x="0" y="9070920"/>
            <a:ext cx="18003600" cy="4425480"/>
          </a:xfrm>
          <a:prstGeom prst="rect">
            <a:avLst/>
          </a:prstGeom>
          <a:solidFill>
            <a:srgbClr val="0D0D0D"/>
          </a:solidFill>
          <a:ln w="9360">
            <a:noFill/>
          </a:ln>
        </p:spPr>
        <p:txBody>
          <a:bodyPr anchor="b"/>
          <a:lstStyle/>
          <a:p>
            <a:pPr>
              <a:lnSpc>
                <a:spcPct val="100000"/>
              </a:lnSpc>
            </a:pPr>
            <a:r>
              <a:rPr lang="en-US" sz="2000" b="1">
                <a:solidFill>
                  <a:srgbClr val="FFFFFF"/>
                </a:solidFill>
                <a:latin typeface="Century Gothic"/>
              </a:rPr>
              <a:t>Acknowledgements</a:t>
            </a:r>
            <a:endParaRPr/>
          </a:p>
          <a:p>
            <a:pPr>
              <a:lnSpc>
                <a:spcPct val="100000"/>
              </a:lnSpc>
            </a:pPr>
            <a:r>
              <a:rPr lang="en-US" sz="2000">
                <a:solidFill>
                  <a:srgbClr val="FFFFFF"/>
                </a:solidFill>
                <a:latin typeface="Century Gothic"/>
              </a:rPr>
              <a:t>ACS presentations were originally developed by the ALMA Common Software development team and has been used in many instances of training courses since 2004. Main contributors are (listed in alphabetical order): Jorge Avarias, Alessandro Caproni, Gianluca Chiozzi, Jorge Ibsen, Thomas Jürgens, Matias Mora, Joseph Schwarz, Heiko Sommer.</a:t>
            </a:r>
            <a:endParaRPr/>
          </a:p>
          <a:p>
            <a:pPr>
              <a:lnSpc>
                <a:spcPct val="100000"/>
              </a:lnSpc>
            </a:pPr>
            <a:endParaRPr/>
          </a:p>
          <a:p>
            <a:pPr>
              <a:lnSpc>
                <a:spcPct val="100000"/>
              </a:lnSpc>
            </a:pPr>
            <a:r>
              <a:rPr lang="en-US" sz="2000">
                <a:solidFill>
                  <a:srgbClr val="FFFFFF"/>
                </a:solidFill>
                <a:latin typeface="Century Gothic"/>
              </a:rPr>
              <a:t>The Atacama Large Millimeter/submillimeter Array (ALMA), an international astronomy facility, is a partnership of Europe, North America and East Asia in cooperation with the Republic of Chile. ALMA is funded in Europe by the European Organization for Astronomical Research in the Southern Hemisphere (ESO), in North America by the U.S. National Science Foundation (NSF) in cooperation with the National Research Council of Canada (NRC) and the National Science Council of Taiwan (NSC) and in East Asia by the National Institutes of Natural Sciences (NINS) of Japan in cooperation with the Academia Sinica (AS) in Taiwan. ALMA construction and operations are led on behalf of Europe by ESO, on behalf of North America by the National Radio Astronomy Observatory (NRAO), which is managed by Associated Universities, Inc. (AUI) and on behalf of East Asia by the National Astronomical Observatory of Japan (NAOJ). The Joint ALMA Observatory (JAO) provides the unified leadership and management of the construction, commissioning and operation of ALMA.</a:t>
            </a:r>
            <a:endParaRPr/>
          </a:p>
          <a:p>
            <a:pPr>
              <a:lnSpc>
                <a:spcPct val="100000"/>
              </a:lnSpc>
            </a:pPr>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1305000" y="603000"/>
            <a:ext cx="13792320" cy="803160"/>
          </a:xfrm>
          <a:prstGeom prst="rect">
            <a:avLst/>
          </a:prstGeom>
        </p:spPr>
        <p:txBody>
          <a:bodyPr lIns="201600" tIns="100800" rIns="201600" bIns="100800" anchor="ctr"/>
          <a:lstStyle/>
          <a:p>
            <a:pPr>
              <a:lnSpc>
                <a:spcPct val="100000"/>
              </a:lnSpc>
            </a:pPr>
            <a:r>
              <a:rPr lang="es-CL" sz="3900">
                <a:solidFill>
                  <a:srgbClr val="C6D9F1"/>
                </a:solidFill>
                <a:latin typeface="Century Gothic"/>
              </a:rPr>
              <a:t>Purpose</a:t>
            </a:r>
            <a:endParaRPr/>
          </a:p>
        </p:txBody>
      </p:sp>
      <p:sp>
        <p:nvSpPr>
          <p:cNvPr id="118" name="CustomShape 2"/>
          <p:cNvSpPr/>
          <p:nvPr/>
        </p:nvSpPr>
        <p:spPr>
          <a:xfrm>
            <a:off x="705600" y="2845800"/>
            <a:ext cx="16627680" cy="1279800"/>
          </a:xfrm>
          <a:prstGeom prst="rect">
            <a:avLst/>
          </a:prstGeom>
          <a:noFill/>
          <a:ln>
            <a:noFill/>
          </a:ln>
        </p:spPr>
        <p:txBody>
          <a:bodyPr/>
          <a:lstStyle/>
          <a:p>
            <a:pPr>
              <a:lnSpc>
                <a:spcPct val="100000"/>
              </a:lnSpc>
              <a:buFont typeface="Wingdings" charset="2"/>
              <a:buChar char=""/>
            </a:pPr>
            <a:r>
              <a:rPr lang="en-US" sz="3900">
                <a:solidFill>
                  <a:srgbClr val="FFFFFF"/>
                </a:solidFill>
                <a:latin typeface="Century Gothic"/>
              </a:rPr>
              <a:t>Explanation to quickly implement a component in java and C++</a:t>
            </a:r>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1305000" y="603000"/>
            <a:ext cx="13792320" cy="803160"/>
          </a:xfrm>
          <a:prstGeom prst="rect">
            <a:avLst/>
          </a:prstGeom>
        </p:spPr>
        <p:txBody>
          <a:bodyPr lIns="201600" tIns="100800" rIns="201600" bIns="100800" anchor="ctr"/>
          <a:lstStyle/>
          <a:p>
            <a:pPr>
              <a:lnSpc>
                <a:spcPct val="100000"/>
              </a:lnSpc>
            </a:pPr>
            <a:r>
              <a:rPr lang="es-CL" sz="3900" dirty="0" smtClean="0">
                <a:solidFill>
                  <a:srgbClr val="C6D9F1"/>
                </a:solidFill>
                <a:latin typeface="Century Gothic"/>
              </a:rPr>
              <a:t>IDL </a:t>
            </a:r>
            <a:r>
              <a:rPr lang="es-CL" sz="3900" dirty="0" err="1" smtClean="0">
                <a:solidFill>
                  <a:srgbClr val="C6D9F1"/>
                </a:solidFill>
                <a:latin typeface="Century Gothic"/>
              </a:rPr>
              <a:t>example</a:t>
            </a:r>
            <a:r>
              <a:rPr lang="es-CL" sz="3900" dirty="0">
                <a:solidFill>
                  <a:srgbClr val="C6D9F1"/>
                </a:solidFill>
                <a:latin typeface="Century Gothic"/>
              </a:rPr>
              <a:t>  </a:t>
            </a:r>
            <a:endParaRPr dirty="0"/>
          </a:p>
        </p:txBody>
      </p:sp>
      <p:sp>
        <p:nvSpPr>
          <p:cNvPr id="120" name="CustomShape 2"/>
          <p:cNvSpPr/>
          <p:nvPr/>
        </p:nvSpPr>
        <p:spPr>
          <a:xfrm>
            <a:off x="705600" y="2845800"/>
            <a:ext cx="16627680" cy="1279800"/>
          </a:xfrm>
          <a:prstGeom prst="rect">
            <a:avLst/>
          </a:prstGeom>
          <a:noFill/>
          <a:ln>
            <a:noFill/>
          </a:ln>
        </p:spPr>
        <p:txBody>
          <a:bodyPr/>
          <a:lstStyle/>
          <a:p>
            <a:pPr>
              <a:lnSpc>
                <a:spcPct val="100000"/>
              </a:lnSpc>
              <a:buFont typeface="Wingdings" charset="2"/>
              <a:buChar char=""/>
            </a:pPr>
            <a:r>
              <a:rPr lang="en-US" sz="3900">
                <a:solidFill>
                  <a:srgbClr val="FFFFFF"/>
                </a:solidFill>
                <a:latin typeface="Century Gothic"/>
              </a:rPr>
              <a:t>HelloDemo stripped example from
ACS/LGPL/CommonSoftware/jcontexmpl</a:t>
            </a:r>
            <a:endParaRPr/>
          </a:p>
        </p:txBody>
      </p:sp>
      <p:sp>
        <p:nvSpPr>
          <p:cNvPr id="121" name="TextShape 3"/>
          <p:cNvSpPr txBox="1"/>
          <p:nvPr/>
        </p:nvSpPr>
        <p:spPr>
          <a:xfrm>
            <a:off x="4600800" y="5572080"/>
            <a:ext cx="9059400" cy="5495040"/>
          </a:xfrm>
          <a:prstGeom prst="rect">
            <a:avLst/>
          </a:prstGeom>
        </p:spPr>
        <p:txBody>
          <a:bodyPr lIns="108360" tIns="63360" rIns="108360" bIns="63360"/>
          <a:lstStyle/>
          <a:p>
            <a:r>
              <a:rPr lang="en-US" sz="2800" dirty="0">
                <a:solidFill>
                  <a:srgbClr val="FFFFFF"/>
                </a:solidFill>
                <a:latin typeface="Courier New" pitchFamily="49" charset="0"/>
                <a:cs typeface="Courier New" pitchFamily="49" charset="0"/>
              </a:rPr>
              <a:t>#</a:t>
            </a:r>
            <a:r>
              <a:rPr lang="en-US" sz="2800" b="1" dirty="0">
                <a:solidFill>
                  <a:srgbClr val="FFFFFF"/>
                </a:solidFill>
                <a:latin typeface="Courier New" pitchFamily="49" charset="0"/>
                <a:cs typeface="Courier New" pitchFamily="49" charset="0"/>
              </a:rPr>
              <a:t>include</a:t>
            </a:r>
            <a:r>
              <a:rPr lang="en-US" sz="2800" dirty="0">
                <a:solidFill>
                  <a:srgbClr val="FFFFFF"/>
                </a:solidFill>
                <a:latin typeface="Courier New" pitchFamily="49" charset="0"/>
                <a:cs typeface="Courier New" pitchFamily="49" charset="0"/>
              </a:rPr>
              <a:t> &lt;acscomponent.idl&gt;</a:t>
            </a:r>
            <a:endParaRPr dirty="0">
              <a:solidFill>
                <a:srgbClr val="FFFFFF"/>
              </a:solidFill>
              <a:latin typeface="Courier New" pitchFamily="49" charset="0"/>
              <a:cs typeface="Courier New" pitchFamily="49" charset="0"/>
            </a:endParaRPr>
          </a:p>
          <a:p>
            <a:endParaRPr dirty="0">
              <a:solidFill>
                <a:srgbClr val="FFFFFF"/>
              </a:solidFill>
              <a:latin typeface="Courier New" pitchFamily="49" charset="0"/>
              <a:cs typeface="Courier New" pitchFamily="49" charset="0"/>
            </a:endParaRPr>
          </a:p>
          <a:p>
            <a:r>
              <a:rPr lang="en-US" sz="2800" dirty="0">
                <a:solidFill>
                  <a:srgbClr val="FFFFFF"/>
                </a:solidFill>
                <a:latin typeface="Courier New" pitchFamily="49" charset="0"/>
                <a:cs typeface="Courier New" pitchFamily="49" charset="0"/>
              </a:rPr>
              <a:t>#</a:t>
            </a:r>
            <a:r>
              <a:rPr lang="en-US" sz="2800" b="1" dirty="0" err="1">
                <a:solidFill>
                  <a:srgbClr val="FFFFFF"/>
                </a:solidFill>
                <a:latin typeface="Courier New" pitchFamily="49" charset="0"/>
                <a:cs typeface="Courier New" pitchFamily="49" charset="0"/>
              </a:rPr>
              <a:t>pragma</a:t>
            </a:r>
            <a:r>
              <a:rPr lang="en-US" sz="2800" dirty="0">
                <a:solidFill>
                  <a:srgbClr val="FFFFFF"/>
                </a:solidFill>
                <a:latin typeface="Courier New" pitchFamily="49" charset="0"/>
                <a:cs typeface="Courier New" pitchFamily="49" charset="0"/>
              </a:rPr>
              <a:t> prefix "alma"</a:t>
            </a:r>
            <a:endParaRPr dirty="0">
              <a:solidFill>
                <a:srgbClr val="FFFFFF"/>
              </a:solidFill>
              <a:latin typeface="Courier New" pitchFamily="49" charset="0"/>
              <a:cs typeface="Courier New" pitchFamily="49" charset="0"/>
            </a:endParaRPr>
          </a:p>
          <a:p>
            <a:endParaRPr dirty="0">
              <a:solidFill>
                <a:srgbClr val="FFFFFF"/>
              </a:solidFill>
              <a:latin typeface="Courier New" pitchFamily="49" charset="0"/>
              <a:cs typeface="Courier New" pitchFamily="49" charset="0"/>
            </a:endParaRPr>
          </a:p>
          <a:p>
            <a:endParaRPr dirty="0">
              <a:solidFill>
                <a:srgbClr val="FFFFFF"/>
              </a:solidFill>
              <a:latin typeface="Courier New" pitchFamily="49" charset="0"/>
              <a:cs typeface="Courier New" pitchFamily="49" charset="0"/>
            </a:endParaRPr>
          </a:p>
          <a:p>
            <a:r>
              <a:rPr lang="en-US" sz="2800" b="1" dirty="0">
                <a:solidFill>
                  <a:srgbClr val="FFFFFF"/>
                </a:solidFill>
                <a:latin typeface="Courier New" pitchFamily="49" charset="0"/>
                <a:cs typeface="Courier New" pitchFamily="49" charset="0"/>
              </a:rPr>
              <a:t>module</a:t>
            </a:r>
            <a:r>
              <a:rPr lang="en-US" sz="2800" dirty="0">
                <a:solidFill>
                  <a:srgbClr val="FFFFFF"/>
                </a:solidFill>
                <a:latin typeface="Courier New" pitchFamily="49" charset="0"/>
                <a:cs typeface="Courier New" pitchFamily="49" charset="0"/>
              </a:rPr>
              <a:t> demo</a:t>
            </a:r>
            <a:endParaRPr dirty="0">
              <a:solidFill>
                <a:srgbClr val="FFFFFF"/>
              </a:solidFill>
              <a:latin typeface="Courier New" pitchFamily="49" charset="0"/>
              <a:cs typeface="Courier New" pitchFamily="49" charset="0"/>
            </a:endParaRPr>
          </a:p>
          <a:p>
            <a:r>
              <a:rPr lang="en-US" sz="2800" dirty="0">
                <a:solidFill>
                  <a:srgbClr val="FFFFFF"/>
                </a:solidFill>
                <a:latin typeface="Courier New" pitchFamily="49" charset="0"/>
                <a:cs typeface="Courier New" pitchFamily="49" charset="0"/>
              </a:rPr>
              <a:t>{</a:t>
            </a:r>
            <a:endParaRPr dirty="0">
              <a:solidFill>
                <a:srgbClr val="FFFFFF"/>
              </a:solidFill>
              <a:latin typeface="Courier New" pitchFamily="49" charset="0"/>
              <a:cs typeface="Courier New" pitchFamily="49" charset="0"/>
            </a:endParaRPr>
          </a:p>
          <a:p>
            <a:r>
              <a:rPr lang="en-US" sz="2800" dirty="0">
                <a:solidFill>
                  <a:srgbClr val="FFFFFF"/>
                </a:solidFill>
                <a:latin typeface="Courier New" pitchFamily="49" charset="0"/>
                <a:cs typeface="Courier New" pitchFamily="49" charset="0"/>
              </a:rPr>
              <a:t>        </a:t>
            </a:r>
            <a:r>
              <a:rPr lang="en-US" sz="2800" b="1" dirty="0">
                <a:solidFill>
                  <a:srgbClr val="FFFFFF"/>
                </a:solidFill>
                <a:latin typeface="Courier New" pitchFamily="49" charset="0"/>
                <a:cs typeface="Courier New" pitchFamily="49" charset="0"/>
              </a:rPr>
              <a:t>interface</a:t>
            </a:r>
            <a:r>
              <a:rPr lang="en-US" sz="2800" dirty="0">
                <a:solidFill>
                  <a:srgbClr val="FFFFFF"/>
                </a:solidFill>
                <a:latin typeface="Courier New" pitchFamily="49" charset="0"/>
                <a:cs typeface="Courier New" pitchFamily="49" charset="0"/>
              </a:rPr>
              <a:t> </a:t>
            </a:r>
            <a:r>
              <a:rPr lang="en-US" sz="2800" dirty="0" err="1">
                <a:solidFill>
                  <a:srgbClr val="FFFFFF"/>
                </a:solidFill>
                <a:latin typeface="Courier New" pitchFamily="49" charset="0"/>
                <a:cs typeface="Courier New" pitchFamily="49" charset="0"/>
              </a:rPr>
              <a:t>HelloDemo</a:t>
            </a:r>
            <a:r>
              <a:rPr lang="en-US" sz="2800" dirty="0">
                <a:solidFill>
                  <a:srgbClr val="FFFFFF"/>
                </a:solidFill>
                <a:latin typeface="Courier New" pitchFamily="49" charset="0"/>
                <a:cs typeface="Courier New" pitchFamily="49" charset="0"/>
              </a:rPr>
              <a:t> : </a:t>
            </a:r>
            <a:r>
              <a:rPr lang="en-US" sz="2800" dirty="0" smtClean="0">
                <a:solidFill>
                  <a:srgbClr val="FFFFFF"/>
                </a:solidFill>
                <a:latin typeface="Courier New" pitchFamily="49" charset="0"/>
                <a:cs typeface="Courier New" pitchFamily="49" charset="0"/>
              </a:rPr>
              <a:t>ACS</a:t>
            </a:r>
            <a:r>
              <a:rPr lang="en-US" sz="2800" dirty="0">
                <a:solidFill>
                  <a:srgbClr val="FFFFFF"/>
                </a:solidFill>
                <a:latin typeface="Courier New" pitchFamily="49" charset="0"/>
                <a:cs typeface="Courier New" pitchFamily="49" charset="0"/>
              </a:rPr>
              <a:t>::</a:t>
            </a:r>
            <a:r>
              <a:rPr lang="en-US" sz="2800" dirty="0" err="1">
                <a:solidFill>
                  <a:srgbClr val="FFFFFF"/>
                </a:solidFill>
                <a:latin typeface="Courier New" pitchFamily="49" charset="0"/>
                <a:cs typeface="Courier New" pitchFamily="49" charset="0"/>
              </a:rPr>
              <a:t>ACSComponent</a:t>
            </a:r>
            <a:endParaRPr dirty="0">
              <a:solidFill>
                <a:srgbClr val="FFFFFF"/>
              </a:solidFill>
              <a:latin typeface="Courier New" pitchFamily="49" charset="0"/>
              <a:cs typeface="Courier New" pitchFamily="49" charset="0"/>
            </a:endParaRPr>
          </a:p>
          <a:p>
            <a:r>
              <a:rPr lang="en-US" sz="2800" dirty="0">
                <a:solidFill>
                  <a:srgbClr val="FFFFFF"/>
                </a:solidFill>
                <a:latin typeface="Courier New" pitchFamily="49" charset="0"/>
                <a:cs typeface="Courier New" pitchFamily="49" charset="0"/>
              </a:rPr>
              <a:t>        {</a:t>
            </a:r>
            <a:endParaRPr dirty="0">
              <a:solidFill>
                <a:srgbClr val="FFFFFF"/>
              </a:solidFill>
              <a:latin typeface="Courier New" pitchFamily="49" charset="0"/>
              <a:cs typeface="Courier New" pitchFamily="49" charset="0"/>
            </a:endParaRPr>
          </a:p>
          <a:p>
            <a:r>
              <a:rPr lang="en-US" sz="2800" dirty="0">
                <a:solidFill>
                  <a:srgbClr val="FFFFFF"/>
                </a:solidFill>
                <a:latin typeface="Courier New" pitchFamily="49" charset="0"/>
                <a:cs typeface="Courier New" pitchFamily="49" charset="0"/>
              </a:rPr>
              <a:t>                string </a:t>
            </a:r>
            <a:r>
              <a:rPr lang="en-US" sz="2800" dirty="0" err="1">
                <a:solidFill>
                  <a:srgbClr val="FFFFFF"/>
                </a:solidFill>
                <a:latin typeface="Courier New" pitchFamily="49" charset="0"/>
                <a:cs typeface="Courier New" pitchFamily="49" charset="0"/>
              </a:rPr>
              <a:t>sayHello</a:t>
            </a:r>
            <a:r>
              <a:rPr lang="en-US" sz="2800" dirty="0">
                <a:solidFill>
                  <a:srgbClr val="FFFFFF"/>
                </a:solidFill>
                <a:latin typeface="Courier New" pitchFamily="49" charset="0"/>
                <a:cs typeface="Courier New" pitchFamily="49" charset="0"/>
              </a:rPr>
              <a:t>();</a:t>
            </a:r>
            <a:endParaRPr dirty="0">
              <a:solidFill>
                <a:srgbClr val="FFFFFF"/>
              </a:solidFill>
              <a:latin typeface="Courier New" pitchFamily="49" charset="0"/>
              <a:cs typeface="Courier New" pitchFamily="49" charset="0"/>
            </a:endParaRPr>
          </a:p>
          <a:p>
            <a:endParaRPr dirty="0">
              <a:solidFill>
                <a:srgbClr val="FFFFFF"/>
              </a:solidFill>
              <a:latin typeface="Courier New" pitchFamily="49" charset="0"/>
              <a:cs typeface="Courier New" pitchFamily="49" charset="0"/>
            </a:endParaRPr>
          </a:p>
          <a:p>
            <a:r>
              <a:rPr lang="en-US" sz="2800" dirty="0">
                <a:solidFill>
                  <a:srgbClr val="FFFFFF"/>
                </a:solidFill>
                <a:latin typeface="Courier New" pitchFamily="49" charset="0"/>
                <a:cs typeface="Courier New" pitchFamily="49" charset="0"/>
              </a:rPr>
              <a:t>        };</a:t>
            </a:r>
            <a:endParaRPr dirty="0">
              <a:solidFill>
                <a:srgbClr val="FFFFFF"/>
              </a:solidFill>
              <a:latin typeface="Courier New" pitchFamily="49" charset="0"/>
              <a:cs typeface="Courier New" pitchFamily="49" charset="0"/>
            </a:endParaRPr>
          </a:p>
          <a:p>
            <a:r>
              <a:rPr lang="en-US" sz="2800" dirty="0">
                <a:solidFill>
                  <a:srgbClr val="FFFFFF"/>
                </a:solidFill>
                <a:latin typeface="Courier New" pitchFamily="49" charset="0"/>
                <a:cs typeface="Courier New" pitchFamily="49" charset="0"/>
              </a:rPr>
              <a:t>};</a:t>
            </a:r>
            <a:endParaRPr dirty="0">
              <a:solidFill>
                <a:srgbClr val="FFFFFF"/>
              </a:solidFill>
              <a:latin typeface="Courier New" pitchFamily="49" charset="0"/>
              <a:cs typeface="Courier New" pitchFamily="49" charset="0"/>
            </a:endParaRPr>
          </a:p>
        </p:txBody>
      </p:sp>
      <p:sp>
        <p:nvSpPr>
          <p:cNvPr id="122" name="TextShape 4"/>
          <p:cNvSpPr txBox="1"/>
          <p:nvPr/>
        </p:nvSpPr>
        <p:spPr>
          <a:xfrm>
            <a:off x="4572000" y="4937760"/>
            <a:ext cx="3440520" cy="503280"/>
          </a:xfrm>
          <a:prstGeom prst="rect">
            <a:avLst/>
          </a:prstGeom>
        </p:spPr>
        <p:txBody>
          <a:bodyPr lIns="90000" tIns="45000" rIns="90000" bIns="45000"/>
          <a:lstStyle/>
          <a:p>
            <a:r>
              <a:rPr lang="en-US" sz="2800" b="1" dirty="0">
                <a:solidFill>
                  <a:srgbClr val="FFFFFF"/>
                </a:solidFill>
                <a:latin typeface="Century Gothic"/>
              </a:rPr>
              <a:t>IDL </a:t>
            </a:r>
            <a:r>
              <a:rPr lang="en-US" sz="2800" dirty="0">
                <a:solidFill>
                  <a:srgbClr val="FFFFFF"/>
                </a:solidFill>
                <a:latin typeface="Century Gothic"/>
              </a:rPr>
              <a:t>HelloDemo.idl</a:t>
            </a:r>
            <a:endParaRPr dirty="0">
              <a:solidFill>
                <a:srgbClr val="FFFFFF"/>
              </a:solidFil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1305000" y="603000"/>
            <a:ext cx="13792320" cy="803160"/>
          </a:xfrm>
          <a:prstGeom prst="rect">
            <a:avLst/>
          </a:prstGeom>
        </p:spPr>
        <p:txBody>
          <a:bodyPr lIns="201600" tIns="100800" rIns="201600" bIns="100800" anchor="ctr"/>
          <a:lstStyle/>
          <a:p>
            <a:pPr>
              <a:lnSpc>
                <a:spcPct val="100000"/>
              </a:lnSpc>
            </a:pPr>
            <a:r>
              <a:rPr lang="es-CL" sz="3900" dirty="0" err="1" smtClean="0">
                <a:solidFill>
                  <a:srgbClr val="C6D9F1"/>
                </a:solidFill>
                <a:latin typeface="Century Gothic"/>
              </a:rPr>
              <a:t>Makefile</a:t>
            </a:r>
            <a:r>
              <a:rPr lang="es-CL" sz="3900" dirty="0" smtClean="0">
                <a:solidFill>
                  <a:srgbClr val="C6D9F1"/>
                </a:solidFill>
                <a:latin typeface="Century Gothic"/>
              </a:rPr>
              <a:t> </a:t>
            </a:r>
            <a:r>
              <a:rPr lang="es-CL" sz="3900" dirty="0" err="1" smtClean="0">
                <a:solidFill>
                  <a:srgbClr val="C6D9F1"/>
                </a:solidFill>
                <a:latin typeface="Century Gothic"/>
              </a:rPr>
              <a:t>example</a:t>
            </a:r>
            <a:endParaRPr dirty="0"/>
          </a:p>
        </p:txBody>
      </p:sp>
      <p:sp>
        <p:nvSpPr>
          <p:cNvPr id="124" name="CustomShape 2"/>
          <p:cNvSpPr/>
          <p:nvPr/>
        </p:nvSpPr>
        <p:spPr>
          <a:xfrm>
            <a:off x="705600" y="2845800"/>
            <a:ext cx="16627680" cy="6644880"/>
          </a:xfrm>
          <a:prstGeom prst="rect">
            <a:avLst/>
          </a:prstGeom>
          <a:noFill/>
          <a:ln>
            <a:noFill/>
          </a:ln>
        </p:spPr>
        <p:txBody>
          <a:bodyPr/>
          <a:lstStyle/>
          <a:p>
            <a:pPr>
              <a:lnSpc>
                <a:spcPct val="100000"/>
              </a:lnSpc>
            </a:pPr>
            <a:r>
              <a:rPr lang="en-US" sz="3900" dirty="0" err="1">
                <a:solidFill>
                  <a:srgbClr val="FFFFFF"/>
                </a:solidFill>
                <a:latin typeface="Century Gothic"/>
              </a:rPr>
              <a:t>Makefile</a:t>
            </a:r>
            <a:r>
              <a:rPr lang="en-US" sz="3900" dirty="0">
                <a:solidFill>
                  <a:srgbClr val="FFFFFF"/>
                </a:solidFill>
                <a:latin typeface="Century Gothic"/>
              </a:rPr>
              <a:t> </a:t>
            </a:r>
            <a:r>
              <a:rPr lang="en-US" sz="3900" dirty="0" smtClean="0">
                <a:solidFill>
                  <a:srgbClr val="FFFFFF"/>
                </a:solidFill>
                <a:latin typeface="Century Gothic"/>
              </a:rPr>
              <a:t>tags:</a:t>
            </a:r>
            <a:r>
              <a:rPr lang="en-US" sz="3900" dirty="0">
                <a:solidFill>
                  <a:srgbClr val="FFFFFF"/>
                </a:solidFill>
                <a:latin typeface="Century Gothic"/>
              </a:rPr>
              <a:t>
</a:t>
            </a:r>
            <a:endParaRPr dirty="0"/>
          </a:p>
          <a:p>
            <a:pPr>
              <a:lnSpc>
                <a:spcPct val="100000"/>
              </a:lnSpc>
              <a:buFont typeface="Wingdings" charset="2"/>
              <a:buChar char=""/>
            </a:pPr>
            <a:r>
              <a:rPr lang="en-US" sz="3900" b="1" dirty="0" smtClean="0">
                <a:solidFill>
                  <a:srgbClr val="FFFFFF"/>
                </a:solidFill>
                <a:latin typeface="Courier New" pitchFamily="49" charset="0"/>
                <a:cs typeface="Courier New" pitchFamily="49" charset="0"/>
              </a:rPr>
              <a:t>#common tag for all three programming languages:</a:t>
            </a:r>
          </a:p>
          <a:p>
            <a:pPr>
              <a:lnSpc>
                <a:spcPct val="100000"/>
              </a:lnSpc>
              <a:buFont typeface="Wingdings" charset="2"/>
              <a:buChar char=""/>
            </a:pPr>
            <a:r>
              <a:rPr lang="en-US" sz="3900" b="1" dirty="0" smtClean="0">
                <a:solidFill>
                  <a:srgbClr val="FFFFFF"/>
                </a:solidFill>
                <a:latin typeface="Courier New" pitchFamily="49" charset="0"/>
                <a:cs typeface="Courier New" pitchFamily="49" charset="0"/>
              </a:rPr>
              <a:t>IDL_FILES </a:t>
            </a:r>
            <a:r>
              <a:rPr lang="en-US" sz="3900" b="1" dirty="0">
                <a:solidFill>
                  <a:srgbClr val="FFFFFF"/>
                </a:solidFill>
                <a:latin typeface="Courier New" pitchFamily="49" charset="0"/>
                <a:cs typeface="Courier New" pitchFamily="49" charset="0"/>
              </a:rPr>
              <a:t>= </a:t>
            </a:r>
            <a:r>
              <a:rPr lang="en-US" sz="3900" b="1" dirty="0" err="1" smtClean="0">
                <a:solidFill>
                  <a:srgbClr val="FFFFFF"/>
                </a:solidFill>
                <a:latin typeface="Courier New" pitchFamily="49" charset="0"/>
                <a:cs typeface="Courier New" pitchFamily="49" charset="0"/>
              </a:rPr>
              <a:t>HelloDemo</a:t>
            </a:r>
            <a:endParaRPr lang="en-US" sz="3900" b="1" dirty="0" smtClean="0">
              <a:solidFill>
                <a:srgbClr val="FFFFFF"/>
              </a:solidFill>
              <a:latin typeface="Courier New" pitchFamily="49" charset="0"/>
              <a:cs typeface="Courier New" pitchFamily="49" charset="0"/>
            </a:endParaRPr>
          </a:p>
          <a:p>
            <a:pPr>
              <a:lnSpc>
                <a:spcPct val="100000"/>
              </a:lnSpc>
              <a:buFont typeface="Wingdings" charset="2"/>
              <a:buChar char=""/>
            </a:pPr>
            <a:endParaRPr lang="en-US" sz="3900" b="1" dirty="0" smtClean="0">
              <a:solidFill>
                <a:srgbClr val="FFFFFF"/>
              </a:solidFill>
              <a:latin typeface="Courier New" pitchFamily="49" charset="0"/>
              <a:cs typeface="Courier New" pitchFamily="49" charset="0"/>
            </a:endParaRPr>
          </a:p>
          <a:p>
            <a:pPr>
              <a:lnSpc>
                <a:spcPct val="100000"/>
              </a:lnSpc>
              <a:buFont typeface="Wingdings" charset="2"/>
              <a:buChar char=""/>
            </a:pPr>
            <a:r>
              <a:rPr lang="en-US" sz="3900" b="1" dirty="0" smtClean="0">
                <a:solidFill>
                  <a:srgbClr val="FFFFFF"/>
                </a:solidFill>
                <a:latin typeface="Courier New" pitchFamily="49" charset="0"/>
                <a:cs typeface="Courier New" pitchFamily="49" charset="0"/>
              </a:rPr>
              <a:t># + programming languages specific tags</a:t>
            </a:r>
          </a:p>
          <a:p>
            <a:pPr>
              <a:lnSpc>
                <a:spcPct val="100000"/>
              </a:lnSpc>
            </a:pPr>
            <a:endParaRPr lang="en-US" sz="3900" b="1" dirty="0" smtClean="0">
              <a:solidFill>
                <a:srgbClr val="FFFFFF"/>
              </a:solidFill>
              <a:latin typeface="Courier New" pitchFamily="49" charset="0"/>
              <a:cs typeface="Courier New" pitchFamily="49" charset="0"/>
            </a:endParaRPr>
          </a:p>
          <a:p>
            <a:pPr>
              <a:lnSpc>
                <a:spcPct val="100000"/>
              </a:lnSpc>
              <a:buFont typeface="Wingdings" charset="2"/>
              <a:buChar char=""/>
            </a:pPr>
            <a:endParaRPr dirty="0"/>
          </a:p>
          <a:p>
            <a:pPr>
              <a:lnSpc>
                <a:spcPct val="100000"/>
              </a:lnSpc>
              <a:buFont typeface="Wingdings" charset="2"/>
              <a:buChar char=""/>
            </a:pPr>
            <a:r>
              <a:rPr lang="en-US" sz="3900" b="1" dirty="0" smtClean="0">
                <a:solidFill>
                  <a:srgbClr val="FFFFFF"/>
                </a:solidFill>
                <a:latin typeface="Courier New" pitchFamily="49" charset="0"/>
                <a:cs typeface="Courier New" pitchFamily="49" charset="0"/>
              </a:rPr>
              <a:t>make all</a:t>
            </a:r>
            <a:r>
              <a:rPr lang="en-US" sz="3900" dirty="0" smtClean="0">
                <a:solidFill>
                  <a:srgbClr val="FFFFFF"/>
                </a:solidFill>
                <a:latin typeface="Century Gothic"/>
              </a:rPr>
              <a:t> generates stubs and skeletons from </a:t>
            </a:r>
            <a:r>
              <a:rPr lang="en-US" sz="3900" b="1" dirty="0" smtClean="0">
                <a:solidFill>
                  <a:srgbClr val="FFFFFF"/>
                </a:solidFill>
                <a:latin typeface="Courier New" pitchFamily="49" charset="0"/>
                <a:cs typeface="Courier New" pitchFamily="49" charset="0"/>
              </a:rPr>
              <a:t>HelloDemo.idl</a:t>
            </a:r>
            <a:r>
              <a:rPr lang="en-US" sz="3900" dirty="0" smtClean="0">
                <a:solidFill>
                  <a:srgbClr val="FFFFFF"/>
                </a:solidFill>
                <a:latin typeface="Century Gothic"/>
              </a:rPr>
              <a:t>:</a:t>
            </a:r>
          </a:p>
          <a:p>
            <a:pPr lvl="1">
              <a:buFont typeface="Wingdings" charset="2"/>
              <a:buChar char=""/>
            </a:pPr>
            <a:r>
              <a:rPr lang="en-US" sz="3900" dirty="0" smtClean="0">
                <a:solidFill>
                  <a:srgbClr val="FFFFFF"/>
                </a:solidFill>
                <a:latin typeface="Century Gothic"/>
              </a:rPr>
              <a:t> java: </a:t>
            </a:r>
            <a:r>
              <a:rPr lang="en-US" sz="3900" b="1" dirty="0" smtClean="0">
                <a:solidFill>
                  <a:srgbClr val="FFFFFF"/>
                </a:solidFill>
                <a:latin typeface="Courier New" pitchFamily="49" charset="0"/>
                <a:cs typeface="Courier New" pitchFamily="49" charset="0"/>
              </a:rPr>
              <a:t>HelloDemo.jar</a:t>
            </a:r>
          </a:p>
          <a:p>
            <a:pPr lvl="1">
              <a:buFont typeface="Wingdings" charset="2"/>
              <a:buChar char=""/>
            </a:pPr>
            <a:r>
              <a:rPr lang="en-US" sz="3900" dirty="0" smtClean="0">
                <a:solidFill>
                  <a:srgbClr val="FFFFFF"/>
                </a:solidFill>
                <a:latin typeface="Century Gothic"/>
              </a:rPr>
              <a:t>C++: </a:t>
            </a:r>
            <a:r>
              <a:rPr lang="en-US" sz="3900" b="1" dirty="0" err="1" smtClean="0">
                <a:solidFill>
                  <a:srgbClr val="FFFFFF"/>
                </a:solidFill>
                <a:latin typeface="Courier New" pitchFamily="49" charset="0"/>
                <a:cs typeface="Courier New" pitchFamily="49" charset="0"/>
              </a:rPr>
              <a:t>libHelloDemoStubs.so</a:t>
            </a:r>
            <a:r>
              <a:rPr lang="en-US" sz="3900" b="1" dirty="0" smtClean="0">
                <a:solidFill>
                  <a:srgbClr val="FFFFFF"/>
                </a:solidFill>
                <a:latin typeface="Courier New" pitchFamily="49" charset="0"/>
                <a:cs typeface="Courier New" pitchFamily="49" charset="0"/>
              </a:rPr>
              <a:t>/a </a:t>
            </a:r>
            <a:r>
              <a:rPr lang="en-US" sz="3900" dirty="0" smtClean="0">
                <a:solidFill>
                  <a:srgbClr val="FFFFFF"/>
                </a:solidFill>
                <a:latin typeface="Century Gothic" pitchFamily="34" charset="0"/>
                <a:cs typeface="Courier New" pitchFamily="49" charset="0"/>
              </a:rPr>
              <a:t>and</a:t>
            </a:r>
            <a:r>
              <a:rPr lang="en-US" sz="3900" b="1" dirty="0" smtClean="0">
                <a:solidFill>
                  <a:srgbClr val="FFFFFF"/>
                </a:solidFill>
                <a:latin typeface="Courier New" pitchFamily="49" charset="0"/>
                <a:cs typeface="Courier New" pitchFamily="49" charset="0"/>
              </a:rPr>
              <a:t> </a:t>
            </a:r>
            <a:r>
              <a:rPr lang="en-US" sz="3900" b="1" dirty="0" err="1" smtClean="0">
                <a:solidFill>
                  <a:srgbClr val="FFFFFF"/>
                </a:solidFill>
                <a:latin typeface="Courier New" pitchFamily="49" charset="0"/>
                <a:cs typeface="Courier New" pitchFamily="49" charset="0"/>
              </a:rPr>
              <a:t>HelloDemoC</a:t>
            </a:r>
            <a:r>
              <a:rPr lang="en-US" sz="3900" b="1" dirty="0" smtClean="0">
                <a:solidFill>
                  <a:srgbClr val="FFFFFF"/>
                </a:solidFill>
                <a:latin typeface="Courier New" pitchFamily="49" charset="0"/>
                <a:cs typeface="Courier New" pitchFamily="49" charset="0"/>
              </a:rPr>
              <a:t>/</a:t>
            </a:r>
            <a:r>
              <a:rPr lang="en-US" sz="3900" b="1" dirty="0" err="1" smtClean="0">
                <a:solidFill>
                  <a:srgbClr val="FFFFFF"/>
                </a:solidFill>
                <a:latin typeface="Courier New" pitchFamily="49" charset="0"/>
                <a:cs typeface="Courier New" pitchFamily="49" charset="0"/>
              </a:rPr>
              <a:t>S.h</a:t>
            </a:r>
            <a:r>
              <a:rPr lang="en-US" sz="3900" b="1" dirty="0" smtClean="0">
                <a:solidFill>
                  <a:srgbClr val="FFFFFF"/>
                </a:solidFill>
                <a:latin typeface="Courier New" pitchFamily="49" charset="0"/>
                <a:cs typeface="Courier New" pitchFamily="49" charset="0"/>
              </a:rPr>
              <a:t>/</a:t>
            </a:r>
            <a:r>
              <a:rPr lang="en-US" sz="3900" b="1" dirty="0" err="1" smtClean="0">
                <a:solidFill>
                  <a:srgbClr val="FFFFFF"/>
                </a:solidFill>
                <a:latin typeface="Courier New" pitchFamily="49" charset="0"/>
                <a:cs typeface="Courier New" pitchFamily="49" charset="0"/>
              </a:rPr>
              <a:t>inl</a:t>
            </a:r>
            <a:endParaRPr lang="en-US" sz="3900" b="1" dirty="0" smtClean="0">
              <a:solidFill>
                <a:srgbClr val="FFFFFF"/>
              </a:solidFill>
              <a:latin typeface="Courier New" pitchFamily="49" charset="0"/>
              <a:cs typeface="Courier New" pitchFamily="49" charset="0"/>
            </a:endParaRPr>
          </a:p>
          <a:p>
            <a:pPr lvl="1">
              <a:buFont typeface="Wingdings" charset="2"/>
              <a:buChar char=""/>
            </a:pPr>
            <a:r>
              <a:rPr lang="en-US" sz="3900" dirty="0" smtClean="0">
                <a:solidFill>
                  <a:srgbClr val="FFFFFF"/>
                </a:solidFill>
                <a:latin typeface="Century Gothic"/>
              </a:rPr>
              <a:t>Python: </a:t>
            </a:r>
            <a:r>
              <a:rPr lang="en-US" sz="3900" b="1" dirty="0" smtClean="0">
                <a:solidFill>
                  <a:srgbClr val="FFFFFF"/>
                </a:solidFill>
                <a:latin typeface="Courier New" pitchFamily="49" charset="0"/>
                <a:cs typeface="Courier New" pitchFamily="49" charset="0"/>
              </a:rPr>
              <a:t>HelloDemo_idl.py</a:t>
            </a:r>
          </a:p>
          <a:p>
            <a:pPr>
              <a:lnSpc>
                <a:spcPct val="100000"/>
              </a:lnSpc>
              <a:buFont typeface="Wingdings" charset="2"/>
              <a:buChar char=""/>
            </a:pPr>
            <a:endParaRPr lang="en-US" sz="3900" dirty="0" smtClean="0">
              <a:solidFill>
                <a:srgbClr val="FFFFFF"/>
              </a:solidFill>
              <a:latin typeface="Century Gothic"/>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1305000" y="603000"/>
            <a:ext cx="13792320" cy="803160"/>
          </a:xfrm>
          <a:prstGeom prst="rect">
            <a:avLst/>
          </a:prstGeom>
        </p:spPr>
        <p:txBody>
          <a:bodyPr lIns="201600" tIns="100800" rIns="201600" bIns="100800" anchor="ctr"/>
          <a:lstStyle/>
          <a:p>
            <a:pPr>
              <a:lnSpc>
                <a:spcPct val="100000"/>
              </a:lnSpc>
            </a:pPr>
            <a:r>
              <a:rPr lang="es-CL" sz="3900" dirty="0" smtClean="0">
                <a:solidFill>
                  <a:srgbClr val="C6D9F1"/>
                </a:solidFill>
                <a:latin typeface="Century Gothic"/>
              </a:rPr>
              <a:t>Java </a:t>
            </a:r>
            <a:r>
              <a:rPr lang="es-CL" sz="3900" dirty="0" err="1" smtClean="0">
                <a:solidFill>
                  <a:srgbClr val="C6D9F1"/>
                </a:solidFill>
                <a:latin typeface="Century Gothic"/>
              </a:rPr>
              <a:t>example</a:t>
            </a:r>
            <a:r>
              <a:rPr lang="es-CL" sz="3900" dirty="0" smtClean="0">
                <a:solidFill>
                  <a:srgbClr val="C6D9F1"/>
                </a:solidFill>
                <a:latin typeface="Century Gothic"/>
              </a:rPr>
              <a:t> </a:t>
            </a:r>
            <a:r>
              <a:rPr lang="es-CL" sz="3900" dirty="0" err="1" smtClean="0">
                <a:solidFill>
                  <a:srgbClr val="C6D9F1"/>
                </a:solidFill>
                <a:latin typeface="Century Gothic"/>
              </a:rPr>
              <a:t>Makefile</a:t>
            </a:r>
            <a:r>
              <a:rPr lang="es-CL" sz="3900" dirty="0" smtClean="0">
                <a:solidFill>
                  <a:srgbClr val="C6D9F1"/>
                </a:solidFill>
                <a:latin typeface="Century Gothic"/>
              </a:rPr>
              <a:t> </a:t>
            </a:r>
            <a:endParaRPr dirty="0"/>
          </a:p>
        </p:txBody>
      </p:sp>
      <p:sp>
        <p:nvSpPr>
          <p:cNvPr id="124" name="CustomShape 2"/>
          <p:cNvSpPr/>
          <p:nvPr/>
        </p:nvSpPr>
        <p:spPr>
          <a:xfrm>
            <a:off x="705600" y="2845800"/>
            <a:ext cx="16627680" cy="6644880"/>
          </a:xfrm>
          <a:prstGeom prst="rect">
            <a:avLst/>
          </a:prstGeom>
          <a:noFill/>
          <a:ln>
            <a:noFill/>
          </a:ln>
        </p:spPr>
        <p:txBody>
          <a:bodyPr/>
          <a:lstStyle/>
          <a:p>
            <a:pPr>
              <a:lnSpc>
                <a:spcPct val="100000"/>
              </a:lnSpc>
            </a:pPr>
            <a:r>
              <a:rPr lang="en-US" sz="3900" dirty="0" smtClean="0">
                <a:solidFill>
                  <a:srgbClr val="FFFFFF"/>
                </a:solidFill>
                <a:latin typeface="Century Gothic"/>
              </a:rPr>
              <a:t>Java specific </a:t>
            </a:r>
            <a:r>
              <a:rPr lang="en-US" sz="3900" dirty="0" err="1" smtClean="0">
                <a:solidFill>
                  <a:srgbClr val="FFFFFF"/>
                </a:solidFill>
                <a:latin typeface="Century Gothic"/>
              </a:rPr>
              <a:t>makefile</a:t>
            </a:r>
            <a:r>
              <a:rPr lang="en-US" sz="3900" dirty="0" smtClean="0">
                <a:solidFill>
                  <a:srgbClr val="FFFFFF"/>
                </a:solidFill>
                <a:latin typeface="Century Gothic"/>
              </a:rPr>
              <a:t> tags:</a:t>
            </a:r>
            <a:r>
              <a:rPr lang="en-US" sz="3900" dirty="0">
                <a:solidFill>
                  <a:srgbClr val="FFFFFF"/>
                </a:solidFill>
                <a:latin typeface="Century Gothic"/>
              </a:rPr>
              <a:t>
</a:t>
            </a:r>
            <a:endParaRPr dirty="0"/>
          </a:p>
          <a:p>
            <a:pPr>
              <a:lnSpc>
                <a:spcPct val="100000"/>
              </a:lnSpc>
              <a:buFont typeface="Wingdings" charset="2"/>
              <a:buChar char=""/>
            </a:pPr>
            <a:r>
              <a:rPr lang="en-US" sz="3900" b="1" dirty="0" smtClean="0">
                <a:solidFill>
                  <a:srgbClr val="FFFFFF"/>
                </a:solidFill>
                <a:latin typeface="Courier New" pitchFamily="49" charset="0"/>
                <a:cs typeface="Courier New" pitchFamily="49" charset="0"/>
              </a:rPr>
              <a:t>#Java specific </a:t>
            </a:r>
            <a:r>
              <a:rPr lang="en-US" sz="3900" b="1" dirty="0" err="1" smtClean="0">
                <a:solidFill>
                  <a:srgbClr val="FFFFFF"/>
                </a:solidFill>
                <a:latin typeface="Courier New" pitchFamily="49" charset="0"/>
                <a:cs typeface="Courier New" pitchFamily="49" charset="0"/>
              </a:rPr>
              <a:t>makefile</a:t>
            </a:r>
            <a:r>
              <a:rPr lang="en-US" sz="3900" b="1" dirty="0" smtClean="0">
                <a:solidFill>
                  <a:srgbClr val="FFFFFF"/>
                </a:solidFill>
                <a:latin typeface="Courier New" pitchFamily="49" charset="0"/>
                <a:cs typeface="Courier New" pitchFamily="49" charset="0"/>
              </a:rPr>
              <a:t> tags:</a:t>
            </a:r>
          </a:p>
          <a:p>
            <a:pPr>
              <a:lnSpc>
                <a:spcPct val="100000"/>
              </a:lnSpc>
              <a:buFont typeface="Wingdings" charset="2"/>
              <a:buChar char=""/>
            </a:pPr>
            <a:r>
              <a:rPr lang="en-US" sz="3900" b="1" dirty="0" smtClean="0">
                <a:solidFill>
                  <a:srgbClr val="FFFFFF"/>
                </a:solidFill>
                <a:latin typeface="Courier New" pitchFamily="49" charset="0"/>
                <a:cs typeface="Courier New" pitchFamily="49" charset="0"/>
              </a:rPr>
              <a:t>DEBUG </a:t>
            </a:r>
            <a:r>
              <a:rPr lang="en-US" sz="3900" b="1" dirty="0">
                <a:solidFill>
                  <a:srgbClr val="FFFFFF"/>
                </a:solidFill>
                <a:latin typeface="Courier New" pitchFamily="49" charset="0"/>
                <a:cs typeface="Courier New" pitchFamily="49" charset="0"/>
              </a:rPr>
              <a:t>= on</a:t>
            </a:r>
            <a:endParaRPr b="1" dirty="0">
              <a:latin typeface="Courier New" pitchFamily="49" charset="0"/>
              <a:cs typeface="Courier New" pitchFamily="49" charset="0"/>
            </a:endParaRPr>
          </a:p>
          <a:p>
            <a:pPr>
              <a:lnSpc>
                <a:spcPct val="100000"/>
              </a:lnSpc>
              <a:buFont typeface="Wingdings" charset="2"/>
              <a:buChar char=""/>
            </a:pPr>
            <a:r>
              <a:rPr lang="en-US" sz="3900" b="1" dirty="0">
                <a:solidFill>
                  <a:srgbClr val="FFFFFF"/>
                </a:solidFill>
                <a:latin typeface="Courier New" pitchFamily="49" charset="0"/>
                <a:cs typeface="Courier New" pitchFamily="49" charset="0"/>
              </a:rPr>
              <a:t>COMPONENT_HELPER = On</a:t>
            </a:r>
            <a:endParaRPr b="1" dirty="0">
              <a:latin typeface="Courier New" pitchFamily="49" charset="0"/>
              <a:cs typeface="Courier New" pitchFamily="49" charset="0"/>
            </a:endParaRPr>
          </a:p>
          <a:p>
            <a:pPr>
              <a:lnSpc>
                <a:spcPct val="100000"/>
              </a:lnSpc>
              <a:buFont typeface="Wingdings" charset="2"/>
              <a:buChar char=""/>
            </a:pPr>
            <a:r>
              <a:rPr lang="en-US" sz="3900" b="1" dirty="0">
                <a:solidFill>
                  <a:srgbClr val="FFFFFF"/>
                </a:solidFill>
                <a:latin typeface="Courier New" pitchFamily="49" charset="0"/>
                <a:cs typeface="Courier New" pitchFamily="49" charset="0"/>
              </a:rPr>
              <a:t>COMPONENTS_JARFILES = </a:t>
            </a:r>
            <a:r>
              <a:rPr lang="en-US" sz="3900" b="1" dirty="0" err="1">
                <a:solidFill>
                  <a:srgbClr val="FFFFFF"/>
                </a:solidFill>
                <a:latin typeface="Courier New" pitchFamily="49" charset="0"/>
                <a:cs typeface="Courier New" pitchFamily="49" charset="0"/>
              </a:rPr>
              <a:t>jcontexmplComp</a:t>
            </a:r>
            <a:endParaRPr b="1" dirty="0">
              <a:latin typeface="Courier New" pitchFamily="49" charset="0"/>
              <a:cs typeface="Courier New" pitchFamily="49" charset="0"/>
            </a:endParaRPr>
          </a:p>
          <a:p>
            <a:pPr>
              <a:lnSpc>
                <a:spcPct val="100000"/>
              </a:lnSpc>
              <a:buFont typeface="Wingdings" charset="2"/>
              <a:buChar char=""/>
            </a:pPr>
            <a:r>
              <a:rPr lang="en-US" sz="3900" b="1" dirty="0" err="1">
                <a:solidFill>
                  <a:srgbClr val="FFFFFF"/>
                </a:solidFill>
                <a:latin typeface="Courier New" pitchFamily="49" charset="0"/>
                <a:cs typeface="Courier New" pitchFamily="49" charset="0"/>
              </a:rPr>
              <a:t>jcontexmplComp_DIRS</a:t>
            </a:r>
            <a:r>
              <a:rPr lang="en-US" sz="3900" b="1" dirty="0">
                <a:solidFill>
                  <a:srgbClr val="FFFFFF"/>
                </a:solidFill>
                <a:latin typeface="Courier New" pitchFamily="49" charset="0"/>
                <a:cs typeface="Courier New" pitchFamily="49" charset="0"/>
              </a:rPr>
              <a:t> = alma/demo/</a:t>
            </a:r>
            <a:r>
              <a:rPr lang="en-US" sz="3900" b="1" dirty="0" err="1">
                <a:solidFill>
                  <a:srgbClr val="FFFFFF"/>
                </a:solidFill>
                <a:latin typeface="Courier New" pitchFamily="49" charset="0"/>
                <a:cs typeface="Courier New" pitchFamily="49" charset="0"/>
              </a:rPr>
              <a:t>HelloDemoImpl</a:t>
            </a:r>
            <a:endParaRPr b="1" dirty="0">
              <a:latin typeface="Courier New" pitchFamily="49" charset="0"/>
              <a:cs typeface="Courier New" pitchFamily="49" charset="0"/>
            </a:endParaRPr>
          </a:p>
          <a:p>
            <a:pPr>
              <a:lnSpc>
                <a:spcPct val="100000"/>
              </a:lnSpc>
              <a:buFont typeface="Wingdings" charset="2"/>
              <a:buChar char=""/>
            </a:pPr>
            <a:endParaRPr lang="en-US" dirty="0" smtClean="0"/>
          </a:p>
          <a:p>
            <a:pPr>
              <a:lnSpc>
                <a:spcPct val="100000"/>
              </a:lnSpc>
              <a:buFont typeface="Wingdings" charset="2"/>
              <a:buChar char=""/>
            </a:pPr>
            <a:endParaRPr lang="en-US" dirty="0"/>
          </a:p>
          <a:p>
            <a:pPr>
              <a:lnSpc>
                <a:spcPct val="100000"/>
              </a:lnSpc>
              <a:buFont typeface="Wingdings" charset="2"/>
              <a:buChar char=""/>
            </a:pPr>
            <a:endParaRPr dirty="0"/>
          </a:p>
          <a:p>
            <a:pPr>
              <a:lnSpc>
                <a:spcPct val="100000"/>
              </a:lnSpc>
              <a:buFont typeface="Wingdings" charset="2"/>
              <a:buChar char=""/>
            </a:pPr>
            <a:r>
              <a:rPr lang="en-US" sz="3900" dirty="0" smtClean="0">
                <a:solidFill>
                  <a:srgbClr val="FFFFFF"/>
                </a:solidFill>
                <a:latin typeface="Century Gothic"/>
              </a:rPr>
              <a:t>User defined implementation in </a:t>
            </a:r>
            <a:r>
              <a:rPr lang="en-US" sz="3900" b="1" dirty="0" smtClean="0">
                <a:solidFill>
                  <a:srgbClr val="FFFFFF"/>
                </a:solidFill>
                <a:latin typeface="Courier New" pitchFamily="49" charset="0"/>
                <a:cs typeface="Courier New" pitchFamily="49" charset="0"/>
              </a:rPr>
              <a:t>jcontexmplComp.jar</a:t>
            </a:r>
            <a:endParaRPr b="1" dirty="0">
              <a:latin typeface="Courier New" pitchFamily="49" charset="0"/>
              <a:cs typeface="Courier New" pitchFamily="49" charset="0"/>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1305000" y="603000"/>
            <a:ext cx="13792320" cy="803160"/>
          </a:xfrm>
          <a:prstGeom prst="rect">
            <a:avLst/>
          </a:prstGeom>
        </p:spPr>
        <p:txBody>
          <a:bodyPr lIns="201600" tIns="100800" rIns="201600" bIns="100800" anchor="ctr"/>
          <a:lstStyle/>
          <a:p>
            <a:pPr>
              <a:lnSpc>
                <a:spcPct val="100000"/>
              </a:lnSpc>
            </a:pPr>
            <a:r>
              <a:rPr lang="es-CL" sz="3900">
                <a:solidFill>
                  <a:srgbClr val="C6D9F1"/>
                </a:solidFill>
                <a:latin typeface="Century Gothic"/>
              </a:rPr>
              <a:t>Java example: from IDL to implementation</a:t>
            </a:r>
            <a:endParaRPr/>
          </a:p>
        </p:txBody>
      </p:sp>
      <p:sp>
        <p:nvSpPr>
          <p:cNvPr id="126" name="TextShape 2"/>
          <p:cNvSpPr txBox="1"/>
          <p:nvPr/>
        </p:nvSpPr>
        <p:spPr>
          <a:xfrm>
            <a:off x="2996280" y="2504520"/>
            <a:ext cx="9397800" cy="2604600"/>
          </a:xfrm>
          <a:prstGeom prst="rect">
            <a:avLst/>
          </a:prstGeom>
        </p:spPr>
        <p:txBody>
          <a:bodyPr lIns="108360" tIns="63360" rIns="108360" bIns="63360"/>
          <a:lstStyle/>
          <a:p>
            <a:r>
              <a:rPr lang="en-US" sz="2800" dirty="0">
                <a:solidFill>
                  <a:srgbClr val="FFFFFF"/>
                </a:solidFill>
                <a:latin typeface="Century Gothic"/>
              </a:rPr>
              <a:t>#</a:t>
            </a:r>
            <a:r>
              <a:rPr lang="en-US" sz="2800" b="1" dirty="0">
                <a:solidFill>
                  <a:srgbClr val="FFFFFF"/>
                </a:solidFill>
                <a:latin typeface="Century Gothic"/>
              </a:rPr>
              <a:t>pragma</a:t>
            </a:r>
            <a:r>
              <a:rPr lang="en-US" sz="2800" dirty="0">
                <a:solidFill>
                  <a:srgbClr val="FFFFFF"/>
                </a:solidFill>
                <a:latin typeface="Century Gothic"/>
              </a:rPr>
              <a:t> prefix "alma"</a:t>
            </a:r>
            <a:endParaRPr dirty="0">
              <a:solidFill>
                <a:srgbClr val="FFFFFF"/>
              </a:solidFill>
            </a:endParaRPr>
          </a:p>
          <a:p>
            <a:r>
              <a:rPr lang="en-US" sz="2800" b="1" dirty="0">
                <a:solidFill>
                  <a:srgbClr val="FFFFFF"/>
                </a:solidFill>
                <a:latin typeface="Century Gothic"/>
              </a:rPr>
              <a:t>module</a:t>
            </a:r>
            <a:r>
              <a:rPr lang="en-US" sz="2800" dirty="0">
                <a:solidFill>
                  <a:srgbClr val="FFFFFF"/>
                </a:solidFill>
                <a:latin typeface="Century Gothic"/>
              </a:rPr>
              <a:t> demo</a:t>
            </a:r>
            <a:endParaRPr dirty="0">
              <a:solidFill>
                <a:srgbClr val="FFFFFF"/>
              </a:solidFill>
            </a:endParaRPr>
          </a:p>
          <a:p>
            <a:r>
              <a:rPr lang="en-US" sz="2800" dirty="0">
                <a:solidFill>
                  <a:srgbClr val="FFFFFF"/>
                </a:solidFill>
                <a:latin typeface="Century Gothic"/>
              </a:rPr>
              <a:t>{</a:t>
            </a:r>
            <a:endParaRPr dirty="0">
              <a:solidFill>
                <a:srgbClr val="FFFFFF"/>
              </a:solidFill>
            </a:endParaRPr>
          </a:p>
          <a:p>
            <a:r>
              <a:rPr lang="en-US" sz="2800" dirty="0">
                <a:solidFill>
                  <a:srgbClr val="FFFFFF"/>
                </a:solidFill>
                <a:latin typeface="Century Gothic"/>
              </a:rPr>
              <a:t>        // a very simple component </a:t>
            </a:r>
            <a:endParaRPr dirty="0">
              <a:solidFill>
                <a:srgbClr val="FFFFFF"/>
              </a:solidFill>
            </a:endParaRPr>
          </a:p>
          <a:p>
            <a:r>
              <a:rPr lang="en-US" sz="2800" dirty="0">
                <a:solidFill>
                  <a:srgbClr val="FFFFFF"/>
                </a:solidFill>
                <a:latin typeface="Century Gothic"/>
              </a:rPr>
              <a:t>        </a:t>
            </a:r>
            <a:r>
              <a:rPr lang="en-US" sz="2800" b="1" dirty="0">
                <a:solidFill>
                  <a:srgbClr val="FFFFFF"/>
                </a:solidFill>
                <a:latin typeface="Century Gothic"/>
              </a:rPr>
              <a:t>interface</a:t>
            </a:r>
            <a:r>
              <a:rPr lang="en-US" sz="2800" dirty="0">
                <a:solidFill>
                  <a:srgbClr val="FFFFFF"/>
                </a:solidFill>
                <a:latin typeface="Century Gothic"/>
              </a:rPr>
              <a:t> </a:t>
            </a:r>
            <a:r>
              <a:rPr lang="en-US" sz="2800" dirty="0" err="1">
                <a:solidFill>
                  <a:srgbClr val="FFFFFF"/>
                </a:solidFill>
                <a:latin typeface="Century Gothic"/>
              </a:rPr>
              <a:t>HelloDemo</a:t>
            </a:r>
            <a:r>
              <a:rPr lang="en-US" sz="2800" dirty="0">
                <a:solidFill>
                  <a:srgbClr val="FFFFFF"/>
                </a:solidFill>
                <a:latin typeface="Century Gothic"/>
              </a:rPr>
              <a:t> : ACS::</a:t>
            </a:r>
            <a:r>
              <a:rPr lang="en-US" sz="2800" dirty="0" err="1">
                <a:solidFill>
                  <a:srgbClr val="FFFFFF"/>
                </a:solidFill>
                <a:latin typeface="Century Gothic"/>
              </a:rPr>
              <a:t>ACSComponent</a:t>
            </a:r>
            <a:r>
              <a:rPr lang="en-US" sz="2800" dirty="0">
                <a:solidFill>
                  <a:srgbClr val="FFFFFF"/>
                </a:solidFill>
                <a:latin typeface="Century Gothic"/>
              </a:rPr>
              <a:t> {</a:t>
            </a:r>
            <a:endParaRPr dirty="0">
              <a:solidFill>
                <a:srgbClr val="FFFFFF"/>
              </a:solidFill>
            </a:endParaRPr>
          </a:p>
          <a:p>
            <a:r>
              <a:rPr lang="en-US" sz="2800" dirty="0">
                <a:solidFill>
                  <a:srgbClr val="FFFFFF"/>
                </a:solidFill>
                <a:latin typeface="Century Gothic"/>
              </a:rPr>
              <a:t>                string </a:t>
            </a:r>
            <a:r>
              <a:rPr lang="en-US" sz="2800" dirty="0" err="1">
                <a:solidFill>
                  <a:srgbClr val="FFFFFF"/>
                </a:solidFill>
                <a:latin typeface="Century Gothic"/>
              </a:rPr>
              <a:t>sayHello</a:t>
            </a:r>
            <a:r>
              <a:rPr lang="en-US" sz="2800" dirty="0">
                <a:solidFill>
                  <a:srgbClr val="FFFFFF"/>
                </a:solidFill>
                <a:latin typeface="Century Gothic"/>
              </a:rPr>
              <a:t>();</a:t>
            </a:r>
            <a:endParaRPr dirty="0">
              <a:solidFill>
                <a:srgbClr val="FFFFFF"/>
              </a:solidFill>
            </a:endParaRPr>
          </a:p>
        </p:txBody>
      </p:sp>
      <p:sp>
        <p:nvSpPr>
          <p:cNvPr id="127" name="TextShape 3"/>
          <p:cNvSpPr txBox="1"/>
          <p:nvPr/>
        </p:nvSpPr>
        <p:spPr>
          <a:xfrm>
            <a:off x="2926080" y="6827760"/>
            <a:ext cx="8058600" cy="2191680"/>
          </a:xfrm>
          <a:prstGeom prst="rect">
            <a:avLst/>
          </a:prstGeom>
        </p:spPr>
        <p:txBody>
          <a:bodyPr lIns="108360" tIns="63360" rIns="108360" bIns="63360"/>
          <a:lstStyle/>
          <a:p>
            <a:r>
              <a:rPr lang="en-US" sz="2800" b="1" dirty="0" err="1">
                <a:solidFill>
                  <a:srgbClr val="FFFFFF"/>
                </a:solidFill>
                <a:latin typeface="Century Gothic"/>
              </a:rPr>
              <a:t>alma.demo.HelloDemo.java</a:t>
            </a:r>
            <a:endParaRPr dirty="0">
              <a:solidFill>
                <a:srgbClr val="FFFFFF"/>
              </a:solidFill>
            </a:endParaRPr>
          </a:p>
          <a:p>
            <a:r>
              <a:rPr lang="en-US" sz="2800" dirty="0">
                <a:solidFill>
                  <a:srgbClr val="FFFFFF"/>
                </a:solidFill>
                <a:latin typeface="Century Gothic"/>
              </a:rPr>
              <a:t>alma..</a:t>
            </a:r>
            <a:r>
              <a:rPr lang="en-US" sz="2800" dirty="0" err="1">
                <a:solidFill>
                  <a:srgbClr val="FFFFFF"/>
                </a:solidFill>
                <a:latin typeface="Century Gothic"/>
              </a:rPr>
              <a:t>demo.HelloDemoHelper.java</a:t>
            </a:r>
            <a:endParaRPr dirty="0">
              <a:solidFill>
                <a:srgbClr val="FFFFFF"/>
              </a:solidFill>
            </a:endParaRPr>
          </a:p>
          <a:p>
            <a:r>
              <a:rPr lang="en-US" sz="2800" dirty="0">
                <a:solidFill>
                  <a:srgbClr val="FFFFFF"/>
                </a:solidFill>
                <a:latin typeface="Century Gothic"/>
              </a:rPr>
              <a:t>alma..</a:t>
            </a:r>
            <a:r>
              <a:rPr lang="en-US" sz="2800" dirty="0" err="1">
                <a:solidFill>
                  <a:srgbClr val="FFFFFF"/>
                </a:solidFill>
                <a:latin typeface="Century Gothic"/>
              </a:rPr>
              <a:t>demo.HelloDemoHolder.java</a:t>
            </a:r>
            <a:endParaRPr dirty="0">
              <a:solidFill>
                <a:srgbClr val="FFFFFF"/>
              </a:solidFill>
            </a:endParaRPr>
          </a:p>
          <a:p>
            <a:r>
              <a:rPr lang="en-US" sz="2800" b="1" dirty="0">
                <a:solidFill>
                  <a:srgbClr val="FFFFFF"/>
                </a:solidFill>
                <a:latin typeface="Century Gothic"/>
              </a:rPr>
              <a:t>alma..</a:t>
            </a:r>
            <a:r>
              <a:rPr lang="en-US" sz="2800" b="1" dirty="0" err="1">
                <a:solidFill>
                  <a:srgbClr val="FFFFFF"/>
                </a:solidFill>
                <a:latin typeface="Century Gothic"/>
              </a:rPr>
              <a:t>demo.HelloDemoOperations.java</a:t>
            </a:r>
            <a:endParaRPr dirty="0">
              <a:solidFill>
                <a:srgbClr val="FFFFFF"/>
              </a:solidFill>
            </a:endParaRPr>
          </a:p>
          <a:p>
            <a:r>
              <a:rPr lang="en-US" sz="2800" dirty="0">
                <a:solidFill>
                  <a:srgbClr val="FFFFFF"/>
                </a:solidFill>
                <a:latin typeface="Century Gothic"/>
              </a:rPr>
              <a:t>....</a:t>
            </a:r>
            <a:endParaRPr dirty="0">
              <a:solidFill>
                <a:srgbClr val="FFFFFF"/>
              </a:solidFill>
            </a:endParaRPr>
          </a:p>
        </p:txBody>
      </p:sp>
      <p:sp>
        <p:nvSpPr>
          <p:cNvPr id="128" name="TextShape 4"/>
          <p:cNvSpPr txBox="1"/>
          <p:nvPr/>
        </p:nvSpPr>
        <p:spPr>
          <a:xfrm>
            <a:off x="12476520" y="8869680"/>
            <a:ext cx="5041080" cy="540000"/>
          </a:xfrm>
          <a:prstGeom prst="rect">
            <a:avLst/>
          </a:prstGeom>
        </p:spPr>
        <p:txBody>
          <a:bodyPr lIns="108360" tIns="63360" rIns="108360" bIns="63360"/>
          <a:lstStyle/>
          <a:p>
            <a:r>
              <a:rPr lang="en-US" sz="2800" dirty="0" err="1">
                <a:solidFill>
                  <a:srgbClr val="FFFFFF"/>
                </a:solidFill>
                <a:latin typeface="Century Gothic"/>
              </a:rPr>
              <a:t>java.lang.String</a:t>
            </a:r>
            <a:r>
              <a:rPr lang="en-US" sz="2800" dirty="0">
                <a:solidFill>
                  <a:srgbClr val="FFFFFF"/>
                </a:solidFill>
                <a:latin typeface="Century Gothic"/>
              </a:rPr>
              <a:t> </a:t>
            </a:r>
            <a:r>
              <a:rPr lang="en-US" sz="2800" dirty="0" err="1">
                <a:solidFill>
                  <a:srgbClr val="FFFFFF"/>
                </a:solidFill>
                <a:latin typeface="Century Gothic"/>
              </a:rPr>
              <a:t>sayHello</a:t>
            </a:r>
            <a:r>
              <a:rPr lang="en-US" sz="2800" dirty="0">
                <a:solidFill>
                  <a:srgbClr val="FFFFFF"/>
                </a:solidFill>
                <a:latin typeface="Century Gothic"/>
              </a:rPr>
              <a:t>();</a:t>
            </a:r>
            <a:endParaRPr dirty="0">
              <a:solidFill>
                <a:srgbClr val="FFFFFF"/>
              </a:solidFill>
            </a:endParaRPr>
          </a:p>
        </p:txBody>
      </p:sp>
      <p:sp>
        <p:nvSpPr>
          <p:cNvPr id="129" name="Line 5"/>
          <p:cNvSpPr/>
          <p:nvPr/>
        </p:nvSpPr>
        <p:spPr>
          <a:xfrm>
            <a:off x="10881360" y="8503920"/>
            <a:ext cx="1501920" cy="640080"/>
          </a:xfrm>
          <a:prstGeom prst="line">
            <a:avLst/>
          </a:prstGeom>
          <a:ln>
            <a:solidFill>
              <a:srgbClr val="FFFFFF"/>
            </a:solidFill>
            <a:tailEnd type="triangle" w="med" len="med"/>
          </a:ln>
        </p:spPr>
      </p:sp>
      <p:sp>
        <p:nvSpPr>
          <p:cNvPr id="130" name="Line 6"/>
          <p:cNvSpPr/>
          <p:nvPr/>
        </p:nvSpPr>
        <p:spPr>
          <a:xfrm>
            <a:off x="6949440" y="5181120"/>
            <a:ext cx="0" cy="1402560"/>
          </a:xfrm>
          <a:prstGeom prst="line">
            <a:avLst/>
          </a:prstGeom>
          <a:ln>
            <a:solidFill>
              <a:srgbClr val="FFFFFF"/>
            </a:solidFill>
            <a:tailEnd type="triangle" w="med" len="med"/>
          </a:ln>
        </p:spPr>
      </p:sp>
      <p:sp>
        <p:nvSpPr>
          <p:cNvPr id="131" name="TextShape 7"/>
          <p:cNvSpPr txBox="1"/>
          <p:nvPr/>
        </p:nvSpPr>
        <p:spPr>
          <a:xfrm>
            <a:off x="7184880" y="5665680"/>
            <a:ext cx="1720080" cy="540000"/>
          </a:xfrm>
          <a:prstGeom prst="rect">
            <a:avLst/>
          </a:prstGeom>
        </p:spPr>
        <p:txBody>
          <a:bodyPr lIns="108360" tIns="63360" rIns="108360" bIns="63360"/>
          <a:lstStyle/>
          <a:p>
            <a:r>
              <a:rPr lang="en-US" sz="2800" dirty="0">
                <a:solidFill>
                  <a:srgbClr val="FFFFFF"/>
                </a:solidFill>
                <a:latin typeface="Century Gothic"/>
              </a:rPr>
              <a:t>make all</a:t>
            </a:r>
            <a:endParaRPr dirty="0">
              <a:solidFill>
                <a:srgbClr val="FFFFFF"/>
              </a:solidFill>
            </a:endParaRPr>
          </a:p>
        </p:txBody>
      </p:sp>
      <p:sp>
        <p:nvSpPr>
          <p:cNvPr id="132" name="TextShape 8"/>
          <p:cNvSpPr txBox="1"/>
          <p:nvPr/>
        </p:nvSpPr>
        <p:spPr>
          <a:xfrm>
            <a:off x="2926440" y="10679760"/>
            <a:ext cx="6276960" cy="952920"/>
          </a:xfrm>
          <a:prstGeom prst="rect">
            <a:avLst/>
          </a:prstGeom>
        </p:spPr>
        <p:txBody>
          <a:bodyPr lIns="108360" tIns="63360" rIns="108360" bIns="63360"/>
          <a:lstStyle/>
          <a:p>
            <a:r>
              <a:rPr lang="en-US" sz="2800" dirty="0" err="1">
                <a:solidFill>
                  <a:srgbClr val="FFFFFF"/>
                </a:solidFill>
                <a:latin typeface="Century Gothic"/>
              </a:rPr>
              <a:t>alma.demo.HelloDemoHelper.java</a:t>
            </a:r>
            <a:endParaRPr dirty="0">
              <a:solidFill>
                <a:srgbClr val="FFFFFF"/>
              </a:solidFill>
            </a:endParaRPr>
          </a:p>
          <a:p>
            <a:r>
              <a:rPr lang="en-US" sz="2800" dirty="0">
                <a:solidFill>
                  <a:srgbClr val="FFFFFF"/>
                </a:solidFill>
                <a:latin typeface="Century Gothic"/>
              </a:rPr>
              <a:t>alma..</a:t>
            </a:r>
            <a:r>
              <a:rPr lang="en-US" sz="2800" dirty="0" err="1">
                <a:solidFill>
                  <a:srgbClr val="FFFFFF"/>
                </a:solidFill>
                <a:latin typeface="Century Gothic"/>
              </a:rPr>
              <a:t>demo.HelloDemoImpl.java</a:t>
            </a:r>
            <a:endParaRPr dirty="0">
              <a:solidFill>
                <a:srgbClr val="FFFFFF"/>
              </a:solidFill>
            </a:endParaRPr>
          </a:p>
        </p:txBody>
      </p:sp>
      <p:sp>
        <p:nvSpPr>
          <p:cNvPr id="133" name="Line 9"/>
          <p:cNvSpPr/>
          <p:nvPr/>
        </p:nvSpPr>
        <p:spPr>
          <a:xfrm>
            <a:off x="6949440" y="9141120"/>
            <a:ext cx="0" cy="1402560"/>
          </a:xfrm>
          <a:prstGeom prst="line">
            <a:avLst/>
          </a:prstGeom>
          <a:ln>
            <a:solidFill>
              <a:srgbClr val="FFFFFF"/>
            </a:solidFill>
            <a:tailEnd type="triangle" w="med" len="med"/>
          </a:ln>
        </p:spPr>
      </p:sp>
      <p:sp>
        <p:nvSpPr>
          <p:cNvPr id="134" name="Line 10"/>
          <p:cNvSpPr/>
          <p:nvPr/>
        </p:nvSpPr>
        <p:spPr>
          <a:xfrm flipH="1">
            <a:off x="8961120" y="9509760"/>
            <a:ext cx="3474720" cy="1828800"/>
          </a:xfrm>
          <a:prstGeom prst="line">
            <a:avLst/>
          </a:prstGeom>
          <a:ln>
            <a:solidFill>
              <a:srgbClr val="FFFFFF"/>
            </a:solidFill>
            <a:tailEnd type="triangle" w="med" len="med"/>
          </a:ln>
        </p:spPr>
        <p:txBody>
          <a:bodyPr lIns="90000" tIns="45000" rIns="90000" bIns="45000" anchor="ctr"/>
          <a:lstStyle/>
          <a:p>
            <a:pPr algn="ctr"/>
            <a:endParaRPr/>
          </a:p>
          <a:p>
            <a:pPr algn="ctr"/>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1305000" y="603000"/>
            <a:ext cx="13792320" cy="803160"/>
          </a:xfrm>
          <a:prstGeom prst="rect">
            <a:avLst/>
          </a:prstGeom>
        </p:spPr>
        <p:txBody>
          <a:bodyPr lIns="201600" tIns="100800" rIns="201600" bIns="100800" anchor="ctr"/>
          <a:lstStyle/>
          <a:p>
            <a:pPr>
              <a:lnSpc>
                <a:spcPct val="100000"/>
              </a:lnSpc>
            </a:pPr>
            <a:r>
              <a:rPr lang="es-CL" sz="3900">
                <a:solidFill>
                  <a:srgbClr val="C6D9F1"/>
                </a:solidFill>
                <a:latin typeface="Century Gothic"/>
              </a:rPr>
              <a:t>Java example: HelloDemoHelper</a:t>
            </a:r>
            <a:endParaRPr/>
          </a:p>
        </p:txBody>
      </p:sp>
      <p:sp>
        <p:nvSpPr>
          <p:cNvPr id="136" name="CustomShape 2"/>
          <p:cNvSpPr/>
          <p:nvPr/>
        </p:nvSpPr>
        <p:spPr>
          <a:xfrm>
            <a:off x="705600" y="2845800"/>
            <a:ext cx="16627680" cy="2469240"/>
          </a:xfrm>
          <a:prstGeom prst="rect">
            <a:avLst/>
          </a:prstGeom>
          <a:noFill/>
          <a:ln>
            <a:noFill/>
          </a:ln>
        </p:spPr>
        <p:txBody>
          <a:bodyPr/>
          <a:lstStyle/>
          <a:p>
            <a:pPr>
              <a:lnSpc>
                <a:spcPct val="100000"/>
              </a:lnSpc>
              <a:buFont typeface="Wingdings" charset="2"/>
              <a:buChar char=""/>
            </a:pPr>
            <a:r>
              <a:rPr lang="en-US" sz="3900">
                <a:solidFill>
                  <a:srgbClr val="FFFFFF"/>
                </a:solidFill>
                <a:latin typeface="Century Gothic"/>
              </a:rPr>
              <a:t>extends alma.acs.container.ComponentHelper</a:t>
            </a:r>
            <a:endParaRPr/>
          </a:p>
          <a:p>
            <a:pPr>
              <a:lnSpc>
                <a:spcPct val="100000"/>
              </a:lnSpc>
              <a:buFont typeface="Wingdings" charset="2"/>
              <a:buChar char=""/>
            </a:pPr>
            <a:r>
              <a:rPr lang="en-US" sz="3900">
                <a:solidFill>
                  <a:srgbClr val="FFFFFF"/>
                </a:solidFill>
                <a:latin typeface="Century Gothic"/>
              </a:rPr>
              <a:t>instantiate the implementation: HelloDemoImpl</a:t>
            </a:r>
            <a:endParaRPr/>
          </a:p>
          <a:p>
            <a:pPr>
              <a:lnSpc>
                <a:spcPct val="100000"/>
              </a:lnSpc>
              <a:buFont typeface="Wingdings" charset="2"/>
              <a:buChar char=""/>
            </a:pPr>
            <a:r>
              <a:rPr lang="en-US" sz="3900">
                <a:solidFill>
                  <a:srgbClr val="FFFFFF"/>
                </a:solidFill>
                <a:latin typeface="Century Gothic"/>
              </a:rPr>
              <a:t>A template (*tpl) can be generated by setting the Makefile tag
COMPONENT_HELPER = ON</a:t>
            </a:r>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305000" y="603000"/>
            <a:ext cx="13792320" cy="803160"/>
          </a:xfrm>
          <a:prstGeom prst="rect">
            <a:avLst/>
          </a:prstGeom>
        </p:spPr>
        <p:txBody>
          <a:bodyPr lIns="201600" tIns="100800" rIns="201600" bIns="100800" anchor="ctr"/>
          <a:lstStyle/>
          <a:p>
            <a:pPr>
              <a:lnSpc>
                <a:spcPct val="100000"/>
              </a:lnSpc>
            </a:pPr>
            <a:r>
              <a:rPr lang="es-CL" sz="3900">
                <a:solidFill>
                  <a:srgbClr val="C6D9F1"/>
                </a:solidFill>
                <a:latin typeface="Century Gothic"/>
              </a:rPr>
              <a:t>Java example: HelloDemoImpl</a:t>
            </a:r>
            <a:endParaRPr/>
          </a:p>
        </p:txBody>
      </p:sp>
      <p:sp>
        <p:nvSpPr>
          <p:cNvPr id="138" name="CustomShape 2"/>
          <p:cNvSpPr/>
          <p:nvPr/>
        </p:nvSpPr>
        <p:spPr>
          <a:xfrm>
            <a:off x="705600" y="2521800"/>
            <a:ext cx="16627680" cy="2469240"/>
          </a:xfrm>
          <a:prstGeom prst="rect">
            <a:avLst/>
          </a:prstGeom>
          <a:noFill/>
          <a:ln>
            <a:noFill/>
          </a:ln>
        </p:spPr>
        <p:txBody>
          <a:bodyPr/>
          <a:lstStyle/>
          <a:p>
            <a:pPr>
              <a:lnSpc>
                <a:spcPct val="100000"/>
              </a:lnSpc>
              <a:buFont typeface="Wingdings" charset="2"/>
              <a:buChar char=""/>
            </a:pPr>
            <a:r>
              <a:rPr lang="en-US" sz="3900">
                <a:solidFill>
                  <a:srgbClr val="FFFFFF"/>
                </a:solidFill>
                <a:latin typeface="Century Gothic"/>
              </a:rPr>
              <a:t>Implementation of the IDL methods:</a:t>
            </a:r>
            <a:endParaRPr/>
          </a:p>
        </p:txBody>
      </p:sp>
      <p:sp>
        <p:nvSpPr>
          <p:cNvPr id="139" name="CustomShape 3"/>
          <p:cNvSpPr/>
          <p:nvPr/>
        </p:nvSpPr>
        <p:spPr>
          <a:xfrm>
            <a:off x="1280160" y="4493520"/>
            <a:ext cx="12547800" cy="7399800"/>
          </a:xfrm>
          <a:prstGeom prst="rect">
            <a:avLst/>
          </a:prstGeom>
          <a:noFill/>
          <a:ln>
            <a:noFill/>
          </a:ln>
        </p:spPr>
        <p:txBody>
          <a:bodyPr/>
          <a:lstStyle/>
          <a:p>
            <a:pPr>
              <a:lnSpc>
                <a:spcPct val="100000"/>
              </a:lnSpc>
            </a:pPr>
            <a:r>
              <a:rPr lang="en-US" sz="2400">
                <a:solidFill>
                  <a:srgbClr val="FFFFFF"/>
                </a:solidFill>
                <a:latin typeface="Century Gothic"/>
              </a:rPr>
              <a:t>public class HelloDemoImpl implements </a:t>
            </a:r>
            <a:endParaRPr/>
          </a:p>
          <a:p>
            <a:pPr>
              <a:lnSpc>
                <a:spcPct val="100000"/>
              </a:lnSpc>
            </a:pPr>
            <a:r>
              <a:rPr lang="en-US" sz="2400">
                <a:solidFill>
                  <a:srgbClr val="FFFFFF"/>
                </a:solidFill>
                <a:latin typeface="Century Gothic"/>
              </a:rPr>
              <a:t>	ComponentLifecycle, HelloDemoOperations{</a:t>
            </a:r>
            <a:endParaRPr/>
          </a:p>
          <a:p>
            <a:pPr>
              <a:lnSpc>
                <a:spcPct val="100000"/>
              </a:lnSpc>
            </a:pPr>
            <a:endParaRPr/>
          </a:p>
          <a:p>
            <a:pPr>
              <a:lnSpc>
                <a:spcPct val="100000"/>
              </a:lnSpc>
            </a:pPr>
            <a:r>
              <a:rPr lang="en-US" sz="2400">
                <a:solidFill>
                  <a:srgbClr val="FFFFFF"/>
                </a:solidFill>
                <a:latin typeface="Century Gothic"/>
              </a:rPr>
              <a:t>        private ContainerServices m_containerServices;</a:t>
            </a:r>
            <a:endParaRPr/>
          </a:p>
          <a:p>
            <a:pPr>
              <a:lnSpc>
                <a:spcPct val="100000"/>
              </a:lnSpc>
            </a:pPr>
            <a:r>
              <a:rPr lang="en-US" sz="2400">
                <a:solidFill>
                  <a:srgbClr val="FFFFFF"/>
                </a:solidFill>
                <a:latin typeface="Century Gothic"/>
              </a:rPr>
              <a:t>        private Logger m_logger;</a:t>
            </a:r>
            <a:endParaRPr/>
          </a:p>
          <a:p>
            <a:pPr>
              <a:lnSpc>
                <a:spcPct val="100000"/>
              </a:lnSpc>
            </a:pPr>
            <a:endParaRPr/>
          </a:p>
          <a:p>
            <a:pPr>
              <a:lnSpc>
                <a:spcPct val="100000"/>
              </a:lnSpc>
            </a:pPr>
            <a:endParaRPr/>
          </a:p>
          <a:p>
            <a:pPr>
              <a:lnSpc>
                <a:spcPct val="100000"/>
              </a:lnSpc>
            </a:pPr>
            <a:r>
              <a:rPr lang="en-US" sz="2400">
                <a:solidFill>
                  <a:srgbClr val="FFFFFF"/>
                </a:solidFill>
                <a:latin typeface="Century Gothic"/>
              </a:rPr>
              <a:t>        public void initialize(ContainerServices containerServices) { ... }</a:t>
            </a:r>
            <a:endParaRPr/>
          </a:p>
          <a:p>
            <a:pPr>
              <a:lnSpc>
                <a:spcPct val="100000"/>
              </a:lnSpc>
            </a:pPr>
            <a:endParaRPr/>
          </a:p>
          <a:p>
            <a:pPr>
              <a:lnSpc>
                <a:spcPct val="100000"/>
              </a:lnSpc>
            </a:pPr>
            <a:r>
              <a:rPr lang="en-US" sz="2400">
                <a:solidFill>
                  <a:srgbClr val="FFFFFF"/>
                </a:solidFill>
                <a:latin typeface="Century Gothic"/>
              </a:rPr>
              <a:t>        public void execute() { ... }</a:t>
            </a:r>
            <a:endParaRPr/>
          </a:p>
          <a:p>
            <a:pPr>
              <a:lnSpc>
                <a:spcPct val="100000"/>
              </a:lnSpc>
            </a:pPr>
            <a:endParaRPr/>
          </a:p>
          <a:p>
            <a:pPr>
              <a:lnSpc>
                <a:spcPct val="100000"/>
              </a:lnSpc>
            </a:pPr>
            <a:r>
              <a:rPr lang="en-US" sz="2400">
                <a:solidFill>
                  <a:srgbClr val="FFFFFF"/>
                </a:solidFill>
                <a:latin typeface="Century Gothic"/>
              </a:rPr>
              <a:t>        public void cleanUp() { ... }</a:t>
            </a:r>
            <a:endParaRPr/>
          </a:p>
          <a:p>
            <a:pPr>
              <a:lnSpc>
                <a:spcPct val="100000"/>
              </a:lnSpc>
            </a:pPr>
            <a:endParaRPr/>
          </a:p>
          <a:p>
            <a:pPr>
              <a:lnSpc>
                <a:spcPct val="100000"/>
              </a:lnSpc>
            </a:pPr>
            <a:r>
              <a:rPr lang="en-US" sz="2400">
                <a:solidFill>
                  <a:srgbClr val="FFFFFF"/>
                </a:solidFill>
                <a:latin typeface="Century Gothic"/>
              </a:rPr>
              <a:t>        public void aboutToAbort() { ... }</a:t>
            </a:r>
            <a:endParaRPr/>
          </a:p>
          <a:p>
            <a:pPr>
              <a:lnSpc>
                <a:spcPct val="100000"/>
              </a:lnSpc>
            </a:pPr>
            <a:endParaRPr/>
          </a:p>
          <a:p>
            <a:pPr>
              <a:lnSpc>
                <a:spcPct val="100000"/>
              </a:lnSpc>
            </a:pPr>
            <a:r>
              <a:rPr lang="en-US" sz="2400">
                <a:solidFill>
                  <a:srgbClr val="FFFFFF"/>
                </a:solidFill>
                <a:latin typeface="Century Gothic"/>
              </a:rPr>
              <a:t>        </a:t>
            </a:r>
            <a:endParaRPr/>
          </a:p>
          <a:p>
            <a:pPr>
              <a:lnSpc>
                <a:spcPct val="100000"/>
              </a:lnSpc>
            </a:pPr>
            <a:r>
              <a:rPr lang="en-US" sz="2400">
                <a:solidFill>
                  <a:srgbClr val="FFFFFF"/>
                </a:solidFill>
                <a:latin typeface="Century Gothic"/>
              </a:rPr>
              <a:t>        public String sayHello() { </a:t>
            </a:r>
            <a:endParaRPr/>
          </a:p>
          <a:p>
            <a:pPr>
              <a:lnSpc>
                <a:spcPct val="100000"/>
              </a:lnSpc>
            </a:pPr>
            <a:r>
              <a:rPr lang="en-US" sz="2400">
                <a:solidFill>
                  <a:srgbClr val="FFFFFF"/>
                </a:solidFill>
                <a:latin typeface="Century Gothic"/>
              </a:rPr>
              <a:t>                return "hello";</a:t>
            </a:r>
            <a:endParaRPr/>
          </a:p>
          <a:p>
            <a:pPr>
              <a:lnSpc>
                <a:spcPct val="100000"/>
              </a:lnSpc>
            </a:pPr>
            <a:r>
              <a:rPr lang="en-US" sz="2400">
                <a:solidFill>
                  <a:srgbClr val="FFFFFF"/>
                </a:solidFill>
                <a:latin typeface="Century Gothic"/>
              </a:rPr>
              <a:t>        }</a:t>
            </a:r>
            <a:endParaRPr/>
          </a:p>
          <a:p>
            <a:pPr>
              <a:lnSpc>
                <a:spcPct val="100000"/>
              </a:lnSpc>
            </a:pPr>
            <a:r>
              <a:rPr lang="en-US" sz="2400">
                <a:solidFill>
                  <a:srgbClr val="FFFFFF"/>
                </a:solidFill>
                <a:latin typeface="Century Gothic"/>
              </a:rPr>
              <a:t>}</a:t>
            </a:r>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1305000" y="603000"/>
            <a:ext cx="13792320" cy="803160"/>
          </a:xfrm>
          <a:prstGeom prst="rect">
            <a:avLst/>
          </a:prstGeom>
        </p:spPr>
        <p:txBody>
          <a:bodyPr lIns="201600" tIns="100800" rIns="201600" bIns="100800" anchor="ctr"/>
          <a:lstStyle/>
          <a:p>
            <a:pPr>
              <a:lnSpc>
                <a:spcPct val="100000"/>
              </a:lnSpc>
            </a:pPr>
            <a:r>
              <a:rPr lang="es-CL" sz="3900" dirty="0" smtClean="0">
                <a:solidFill>
                  <a:srgbClr val="C6D9F1"/>
                </a:solidFill>
                <a:latin typeface="Century Gothic"/>
              </a:rPr>
              <a:t>C++ </a:t>
            </a:r>
            <a:r>
              <a:rPr lang="es-CL" sz="3900" dirty="0" err="1" smtClean="0">
                <a:solidFill>
                  <a:srgbClr val="C6D9F1"/>
                </a:solidFill>
                <a:latin typeface="Century Gothic"/>
              </a:rPr>
              <a:t>example</a:t>
            </a:r>
            <a:r>
              <a:rPr lang="es-CL" sz="3900" dirty="0" smtClean="0">
                <a:solidFill>
                  <a:srgbClr val="C6D9F1"/>
                </a:solidFill>
                <a:latin typeface="Century Gothic"/>
              </a:rPr>
              <a:t> </a:t>
            </a:r>
            <a:r>
              <a:rPr lang="es-CL" sz="3900" dirty="0" err="1" smtClean="0">
                <a:solidFill>
                  <a:srgbClr val="C6D9F1"/>
                </a:solidFill>
                <a:latin typeface="Century Gothic"/>
              </a:rPr>
              <a:t>Makefile</a:t>
            </a:r>
            <a:r>
              <a:rPr lang="es-CL" sz="3900" dirty="0" smtClean="0">
                <a:solidFill>
                  <a:srgbClr val="C6D9F1"/>
                </a:solidFill>
                <a:latin typeface="Century Gothic"/>
              </a:rPr>
              <a:t> </a:t>
            </a:r>
            <a:endParaRPr dirty="0"/>
          </a:p>
        </p:txBody>
      </p:sp>
      <p:sp>
        <p:nvSpPr>
          <p:cNvPr id="124" name="CustomShape 2"/>
          <p:cNvSpPr/>
          <p:nvPr/>
        </p:nvSpPr>
        <p:spPr>
          <a:xfrm>
            <a:off x="705600" y="2845800"/>
            <a:ext cx="16627680" cy="6926998"/>
          </a:xfrm>
          <a:prstGeom prst="rect">
            <a:avLst/>
          </a:prstGeom>
          <a:noFill/>
          <a:ln>
            <a:noFill/>
          </a:ln>
        </p:spPr>
        <p:txBody>
          <a:bodyPr/>
          <a:lstStyle/>
          <a:p>
            <a:pPr>
              <a:lnSpc>
                <a:spcPct val="100000"/>
              </a:lnSpc>
            </a:pPr>
            <a:r>
              <a:rPr lang="en-US" sz="3900" dirty="0" smtClean="0">
                <a:solidFill>
                  <a:srgbClr val="FFFFFF"/>
                </a:solidFill>
                <a:latin typeface="Century Gothic"/>
              </a:rPr>
              <a:t>C++ </a:t>
            </a:r>
            <a:r>
              <a:rPr lang="en-US" sz="3900" dirty="0" err="1" smtClean="0">
                <a:solidFill>
                  <a:srgbClr val="FFFFFF"/>
                </a:solidFill>
                <a:latin typeface="Century Gothic"/>
              </a:rPr>
              <a:t>Makefile</a:t>
            </a:r>
            <a:r>
              <a:rPr lang="en-US" sz="3900" dirty="0" smtClean="0">
                <a:solidFill>
                  <a:srgbClr val="FFFFFF"/>
                </a:solidFill>
                <a:latin typeface="Century Gothic"/>
              </a:rPr>
              <a:t> tags:</a:t>
            </a:r>
            <a:r>
              <a:rPr lang="en-US" sz="3900" dirty="0">
                <a:solidFill>
                  <a:srgbClr val="FFFFFF"/>
                </a:solidFill>
                <a:latin typeface="Century Gothic"/>
              </a:rPr>
              <a:t>
</a:t>
            </a:r>
            <a:endParaRPr dirty="0"/>
          </a:p>
          <a:p>
            <a:pPr>
              <a:lnSpc>
                <a:spcPct val="100000"/>
              </a:lnSpc>
              <a:buFont typeface="Wingdings" charset="2"/>
              <a:buChar char=""/>
            </a:pPr>
            <a:r>
              <a:rPr lang="en-US" sz="3900" dirty="0" smtClean="0">
                <a:solidFill>
                  <a:srgbClr val="FFFFFF"/>
                </a:solidFill>
                <a:latin typeface="Courier New" pitchFamily="49" charset="0"/>
                <a:cs typeface="Courier New" pitchFamily="49" charset="0"/>
              </a:rPr>
              <a:t># … in addition to common tags …</a:t>
            </a:r>
          </a:p>
          <a:p>
            <a:pPr>
              <a:lnSpc>
                <a:spcPct val="100000"/>
              </a:lnSpc>
              <a:buFont typeface="Wingdings" charset="2"/>
              <a:buChar char=""/>
            </a:pPr>
            <a:endParaRPr lang="en-US" sz="3900" b="1" dirty="0" smtClean="0">
              <a:solidFill>
                <a:srgbClr val="FFFFFF"/>
              </a:solidFill>
              <a:latin typeface="Courier New" pitchFamily="49" charset="0"/>
              <a:cs typeface="Courier New" pitchFamily="49" charset="0"/>
            </a:endParaRPr>
          </a:p>
          <a:p>
            <a:pPr>
              <a:lnSpc>
                <a:spcPct val="100000"/>
              </a:lnSpc>
              <a:buFont typeface="Wingdings" charset="2"/>
              <a:buChar char=""/>
            </a:pPr>
            <a:r>
              <a:rPr lang="en-US" sz="3900" dirty="0" smtClean="0">
                <a:solidFill>
                  <a:srgbClr val="FFFFFF"/>
                </a:solidFill>
                <a:latin typeface="Courier New" pitchFamily="49" charset="0"/>
                <a:cs typeface="Courier New" pitchFamily="49" charset="0"/>
              </a:rPr>
              <a:t># C++ specific </a:t>
            </a:r>
            <a:r>
              <a:rPr lang="en-US" sz="3900" dirty="0" err="1" smtClean="0">
                <a:solidFill>
                  <a:srgbClr val="FFFFFF"/>
                </a:solidFill>
                <a:latin typeface="Courier New" pitchFamily="49" charset="0"/>
                <a:cs typeface="Courier New" pitchFamily="49" charset="0"/>
              </a:rPr>
              <a:t>makefile</a:t>
            </a:r>
            <a:r>
              <a:rPr lang="en-US" sz="3900" dirty="0" smtClean="0">
                <a:solidFill>
                  <a:srgbClr val="FFFFFF"/>
                </a:solidFill>
                <a:latin typeface="Courier New" pitchFamily="49" charset="0"/>
                <a:cs typeface="Courier New" pitchFamily="49" charset="0"/>
              </a:rPr>
              <a:t> tags for the implementation</a:t>
            </a:r>
          </a:p>
          <a:p>
            <a:pPr>
              <a:lnSpc>
                <a:spcPct val="100000"/>
              </a:lnSpc>
              <a:buFont typeface="Wingdings" charset="2"/>
              <a:buChar char=""/>
            </a:pPr>
            <a:r>
              <a:rPr lang="en-US" sz="3900" dirty="0" smtClean="0">
                <a:solidFill>
                  <a:srgbClr val="FFFFFF"/>
                </a:solidFill>
                <a:latin typeface="Courier New" pitchFamily="49" charset="0"/>
                <a:cs typeface="Courier New" pitchFamily="49" charset="0"/>
              </a:rPr>
              <a:t># C++ component “lives” as a shared library:</a:t>
            </a:r>
          </a:p>
          <a:p>
            <a:pPr>
              <a:lnSpc>
                <a:spcPct val="100000"/>
              </a:lnSpc>
              <a:buFont typeface="Wingdings" charset="2"/>
              <a:buChar char=""/>
            </a:pPr>
            <a:r>
              <a:rPr lang="en-US" sz="3900" b="1" dirty="0" smtClean="0">
                <a:solidFill>
                  <a:srgbClr val="FFFFFF"/>
                </a:solidFill>
                <a:latin typeface="Courier New" pitchFamily="49" charset="0"/>
                <a:cs typeface="Courier New" pitchFamily="49" charset="0"/>
              </a:rPr>
              <a:t>LIBRARIES = </a:t>
            </a:r>
            <a:r>
              <a:rPr lang="en-US" sz="3900" b="1" dirty="0" err="1" smtClean="0">
                <a:solidFill>
                  <a:srgbClr val="FFFFFF"/>
                </a:solidFill>
                <a:latin typeface="Courier New" pitchFamily="49" charset="0"/>
                <a:cs typeface="Courier New" pitchFamily="49" charset="0"/>
              </a:rPr>
              <a:t>HelloDemoImpl</a:t>
            </a:r>
            <a:endParaRPr lang="en-US" sz="3900" b="1" dirty="0" smtClean="0">
              <a:solidFill>
                <a:srgbClr val="FFFFFF"/>
              </a:solidFill>
              <a:latin typeface="Courier New" pitchFamily="49" charset="0"/>
              <a:cs typeface="Courier New" pitchFamily="49" charset="0"/>
            </a:endParaRPr>
          </a:p>
          <a:p>
            <a:pPr>
              <a:lnSpc>
                <a:spcPct val="100000"/>
              </a:lnSpc>
              <a:buFont typeface="Wingdings" charset="2"/>
              <a:buChar char=""/>
            </a:pPr>
            <a:r>
              <a:rPr lang="en-US" sz="3900" dirty="0" smtClean="0">
                <a:solidFill>
                  <a:srgbClr val="FFFFFF"/>
                </a:solidFill>
                <a:latin typeface="Courier New" pitchFamily="49" charset="0"/>
                <a:cs typeface="Courier New" pitchFamily="49" charset="0"/>
              </a:rPr>
              <a:t># compiling the implementation …</a:t>
            </a:r>
          </a:p>
          <a:p>
            <a:pPr>
              <a:lnSpc>
                <a:spcPct val="100000"/>
              </a:lnSpc>
              <a:buFont typeface="Wingdings" charset="2"/>
              <a:buChar char=""/>
            </a:pPr>
            <a:r>
              <a:rPr lang="en-US" sz="3900" b="1" dirty="0" err="1" smtClean="0">
                <a:solidFill>
                  <a:srgbClr val="FFFFFF"/>
                </a:solidFill>
                <a:latin typeface="Courier New" pitchFamily="49" charset="0"/>
                <a:cs typeface="Courier New" pitchFamily="49" charset="0"/>
              </a:rPr>
              <a:t>HelloDemoImpl_OBJECTS</a:t>
            </a:r>
            <a:r>
              <a:rPr lang="en-US" sz="3900" b="1" dirty="0" smtClean="0">
                <a:solidFill>
                  <a:srgbClr val="FFFFFF"/>
                </a:solidFill>
                <a:latin typeface="Courier New" pitchFamily="49" charset="0"/>
                <a:cs typeface="Courier New" pitchFamily="49" charset="0"/>
              </a:rPr>
              <a:t> = </a:t>
            </a:r>
            <a:r>
              <a:rPr lang="en-US" sz="3900" b="1" dirty="0" err="1" smtClean="0">
                <a:solidFill>
                  <a:srgbClr val="FFFFFF"/>
                </a:solidFill>
                <a:latin typeface="Courier New" pitchFamily="49" charset="0"/>
                <a:cs typeface="Courier New" pitchFamily="49" charset="0"/>
              </a:rPr>
              <a:t>HelloDemoImpl</a:t>
            </a:r>
            <a:endParaRPr lang="en-US" sz="3900" b="1" dirty="0" smtClean="0">
              <a:solidFill>
                <a:srgbClr val="FFFFFF"/>
              </a:solidFill>
              <a:latin typeface="Courier New" pitchFamily="49" charset="0"/>
              <a:cs typeface="Courier New" pitchFamily="49" charset="0"/>
            </a:endParaRPr>
          </a:p>
          <a:p>
            <a:pPr>
              <a:lnSpc>
                <a:spcPct val="100000"/>
              </a:lnSpc>
              <a:buFont typeface="Wingdings" charset="2"/>
              <a:buChar char=""/>
            </a:pPr>
            <a:r>
              <a:rPr lang="en-US" sz="3900" dirty="0" smtClean="0">
                <a:solidFill>
                  <a:srgbClr val="FFFFFF"/>
                </a:solidFill>
                <a:latin typeface="Courier New" pitchFamily="49" charset="0"/>
                <a:cs typeface="Courier New" pitchFamily="49" charset="0"/>
              </a:rPr>
              <a:t># … and linking against generated stubs library:</a:t>
            </a:r>
          </a:p>
          <a:p>
            <a:pPr>
              <a:lnSpc>
                <a:spcPct val="100000"/>
              </a:lnSpc>
              <a:buFont typeface="Wingdings" charset="2"/>
              <a:buChar char=""/>
            </a:pPr>
            <a:r>
              <a:rPr lang="en-US" sz="3900" b="1" dirty="0" err="1" smtClean="0">
                <a:solidFill>
                  <a:srgbClr val="FFFFFF"/>
                </a:solidFill>
                <a:latin typeface="Courier New" pitchFamily="49" charset="0"/>
                <a:cs typeface="Courier New" pitchFamily="49" charset="0"/>
              </a:rPr>
              <a:t>HelloDemoImpl_LIBS</a:t>
            </a:r>
            <a:r>
              <a:rPr lang="en-US" sz="3900" b="1" dirty="0" smtClean="0">
                <a:solidFill>
                  <a:srgbClr val="FFFFFF"/>
                </a:solidFill>
                <a:latin typeface="Courier New" pitchFamily="49" charset="0"/>
                <a:cs typeface="Courier New" pitchFamily="49" charset="0"/>
              </a:rPr>
              <a:t> = </a:t>
            </a:r>
            <a:r>
              <a:rPr lang="en-US" sz="3900" b="1" dirty="0" err="1" smtClean="0">
                <a:solidFill>
                  <a:srgbClr val="FFFFFF"/>
                </a:solidFill>
                <a:latin typeface="Courier New" pitchFamily="49" charset="0"/>
                <a:cs typeface="Courier New" pitchFamily="49" charset="0"/>
              </a:rPr>
              <a:t>HelloDemoStubs</a:t>
            </a:r>
            <a:endParaRPr lang="en-US" sz="3900" b="1" dirty="0">
              <a:solidFill>
                <a:srgbClr val="FFFFFF"/>
              </a:solidFill>
              <a:latin typeface="Courier New" pitchFamily="49" charset="0"/>
              <a:cs typeface="Courier New" pitchFamily="49" charset="0"/>
            </a:endParaRPr>
          </a:p>
          <a:p>
            <a:pPr lvl="1"/>
            <a:endParaRPr sz="3600" b="1" dirty="0" smtClean="0">
              <a:latin typeface="Courier New" pitchFamily="49" charset="0"/>
              <a:cs typeface="Courier New" pitchFamily="49" charset="0"/>
            </a:endParaRPr>
          </a:p>
          <a:p>
            <a:pPr>
              <a:lnSpc>
                <a:spcPct val="100000"/>
              </a:lnSpc>
              <a:buFont typeface="Wingdings" charset="2"/>
              <a:buChar char=""/>
            </a:pPr>
            <a:endParaRPr lang="en-US" sz="3900" dirty="0" smtClean="0">
              <a:solidFill>
                <a:srgbClr val="FFFFFF"/>
              </a:solidFill>
              <a:latin typeface="Century Gothic"/>
            </a:endParaRPr>
          </a:p>
          <a:p>
            <a:pPr>
              <a:lnSpc>
                <a:spcPct val="100000"/>
              </a:lnSpc>
              <a:buFont typeface="Wingdings" charset="2"/>
              <a:buChar char=""/>
            </a:pPr>
            <a:r>
              <a:rPr lang="en-US" sz="3900" dirty="0" smtClean="0">
                <a:solidFill>
                  <a:srgbClr val="FFFFFF"/>
                </a:solidFill>
                <a:latin typeface="Century Gothic"/>
              </a:rPr>
              <a:t>component user’s implementation in: </a:t>
            </a:r>
            <a:r>
              <a:rPr lang="en-US" sz="3900" b="1" dirty="0" err="1" smtClean="0">
                <a:solidFill>
                  <a:srgbClr val="FFFFFF"/>
                </a:solidFill>
                <a:latin typeface="Courier New" pitchFamily="49" charset="0"/>
                <a:cs typeface="Courier New" pitchFamily="49" charset="0"/>
              </a:rPr>
              <a:t>libHelloDemoImpl.so</a:t>
            </a:r>
            <a:r>
              <a:rPr lang="en-US" sz="3900" b="1" dirty="0" smtClean="0">
                <a:solidFill>
                  <a:srgbClr val="FFFFFF"/>
                </a:solidFill>
                <a:latin typeface="Courier New" pitchFamily="49" charset="0"/>
                <a:cs typeface="Courier New" pitchFamily="49" charset="0"/>
              </a:rPr>
              <a:t>/a</a:t>
            </a:r>
            <a:endParaRPr b="1" dirty="0">
              <a:latin typeface="Courier New" pitchFamily="49" charset="0"/>
              <a:cs typeface="Courier New" pitchFamily="49" charset="0"/>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553</Words>
  <Application>Microsoft Macintosh PowerPoint</Application>
  <PresentationFormat>Custom</PresentationFormat>
  <Paragraphs>160</Paragraphs>
  <Slides>12</Slides>
  <Notes>10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Tzu-Chiang Shen</cp:lastModifiedBy>
  <cp:revision>106</cp:revision>
  <dcterms:modified xsi:type="dcterms:W3CDTF">2015-08-18T12:02:35Z</dcterms:modified>
</cp:coreProperties>
</file>